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8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2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8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0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1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1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8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4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2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2EF5-CF7D-4A92-9CBE-1C80ABDBE7F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C528-DCEB-47DC-A639-3D65F57C4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8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>
            <a:noAutofit/>
          </a:bodyPr>
          <a:lstStyle/>
          <a:p>
            <a:pPr algn="l"/>
            <a:r>
              <a:rPr lang="ru-RU" sz="3600" dirty="0" err="1" smtClean="0">
                <a:solidFill>
                  <a:srgbClr val="00B050"/>
                </a:solidFill>
              </a:rPr>
              <a:t>Мандала</a:t>
            </a:r>
            <a:r>
              <a:rPr lang="ru-RU" sz="3600" dirty="0" smtClean="0">
                <a:solidFill>
                  <a:srgbClr val="00B050"/>
                </a:solidFill>
              </a:rPr>
              <a:t>-это геометрический символ сложной структуры, который интерпретируется как модель вселенной, «карта космоса»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87" y="2228792"/>
            <a:ext cx="4525963" cy="4525963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50" y="2204864"/>
            <a:ext cx="439248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8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75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48680"/>
            <a:ext cx="4824536" cy="5616624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9. На этом этапе мы сделали уже два квадрата и опять приступили к плетению звезды.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5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0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75" y="1575594"/>
            <a:ext cx="4762500" cy="324802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97666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Не важно какого цвета вы подберёте нитки, какой узор выберете именно для своего орнамента- результат всегда будет красивым.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А вот фото </a:t>
            </a:r>
            <a:r>
              <a:rPr lang="ru-RU" sz="2000" dirty="0" err="1" smtClean="0">
                <a:solidFill>
                  <a:srgbClr val="0070C0"/>
                </a:solidFill>
              </a:rPr>
              <a:t>мандалы</a:t>
            </a:r>
            <a:r>
              <a:rPr lang="ru-RU" sz="2000" dirty="0" smtClean="0">
                <a:solidFill>
                  <a:srgbClr val="0070C0"/>
                </a:solidFill>
              </a:rPr>
              <a:t>, которую сплёл четырёхлетний ребёнок, полностью самостоятельно. Начал, как положено, с квадратика, но потом так увлёкся, что получился </a:t>
            </a:r>
            <a:r>
              <a:rPr lang="ru-RU" sz="2000" dirty="0" err="1" smtClean="0">
                <a:solidFill>
                  <a:srgbClr val="0070C0"/>
                </a:solidFill>
              </a:rPr>
              <a:t>большо</a:t>
            </a:r>
            <a:r>
              <a:rPr lang="ru-RU" sz="2000" dirty="0" smtClean="0">
                <a:solidFill>
                  <a:srgbClr val="0070C0"/>
                </a:solidFill>
              </a:rPr>
              <a:t>-о-о-ой прямоугольник. Можно привязать по концам палочек кисточки и повесить на стенку.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2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92696"/>
            <a:ext cx="4536504" cy="5112568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178696" cy="536145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1. </a:t>
            </a:r>
            <a:r>
              <a:rPr lang="ru-RU" sz="3600" dirty="0" smtClean="0">
                <a:solidFill>
                  <a:srgbClr val="0070C0"/>
                </a:solidFill>
              </a:rPr>
              <a:t>Для начала берём две палочки и связываем их посередине двойным узлом.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1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3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0688"/>
            <a:ext cx="4248472" cy="504056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3008313" cy="528945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2.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Обматываем этими же нитками, раскрывая палочки крест накрест.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1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47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764704"/>
            <a:ext cx="4680520" cy="54006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3. Теперь оплетаем палочки по очереди, как показано на фото.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47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20688"/>
            <a:ext cx="4896544" cy="54006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4. В процессе обмотки мы сменили два раза цвет нитки, просто каждый раз отрезая и завязывая узелок. Готовый квадратик откладываем в сторону.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47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20688"/>
            <a:ext cx="4752528" cy="5328592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5. Делаем второй такой же квадратик из двух других палочек, мы сделали его однородного цвета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5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96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48680"/>
            <a:ext cx="4752528" cy="547260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6. Самый трудный этап. Накладываем два квадратика друг на друга и скрепляем нитками. Скреплять можно обматывая либо каждую палочку по очереди, но лучше – обматывать каждую третью палочку, для получения орнамента в виде звезды.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16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20688"/>
            <a:ext cx="4824536" cy="5256584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577483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rgbClr val="0070C0"/>
                </a:solidFill>
              </a:rPr>
              <a:t>7. Это оборотная сторона, где белыми нитками показана схема плетения.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3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3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92696"/>
            <a:ext cx="4752528" cy="54006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57748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8. Следующим этапом можно сплести квадраты, обматывая палочки через одну.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245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Мандала-это геометрический символ сложной структуры, который интерпретируется как модель вселенной, «карта космоса»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мандала</dc:title>
  <dc:creator>Администратор</dc:creator>
  <cp:lastModifiedBy>Администратор</cp:lastModifiedBy>
  <cp:revision>5</cp:revision>
  <dcterms:created xsi:type="dcterms:W3CDTF">2013-11-20T09:29:17Z</dcterms:created>
  <dcterms:modified xsi:type="dcterms:W3CDTF">2013-11-20T10:56:28Z</dcterms:modified>
</cp:coreProperties>
</file>