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47703-53AD-44FD-83DB-36FC823A1835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59A8-F93E-40D1-9183-3B571CDF4C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47703-53AD-44FD-83DB-36FC823A1835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59A8-F93E-40D1-9183-3B571CDF4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47703-53AD-44FD-83DB-36FC823A1835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59A8-F93E-40D1-9183-3B571CDF4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47703-53AD-44FD-83DB-36FC823A1835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59A8-F93E-40D1-9183-3B571CDF4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47703-53AD-44FD-83DB-36FC823A1835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59A8-F93E-40D1-9183-3B571CDF4C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47703-53AD-44FD-83DB-36FC823A1835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59A8-F93E-40D1-9183-3B571CDF4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47703-53AD-44FD-83DB-36FC823A1835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59A8-F93E-40D1-9183-3B571CDF4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47703-53AD-44FD-83DB-36FC823A1835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59A8-F93E-40D1-9183-3B571CDF4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47703-53AD-44FD-83DB-36FC823A1835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59A8-F93E-40D1-9183-3B571CDF4C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47703-53AD-44FD-83DB-36FC823A1835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59A8-F93E-40D1-9183-3B571CDF4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47703-53AD-44FD-83DB-36FC823A1835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59A8-F93E-40D1-9183-3B571CDF4C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7447703-53AD-44FD-83DB-36FC823A1835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6A59A8-F93E-40D1-9183-3B571CDF4C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7166"/>
            <a:ext cx="5649155" cy="564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28604"/>
            <a:ext cx="7358114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Танграм</dc:title>
  <dc:creator>Admin</dc:creator>
  <cp:lastModifiedBy>Admin</cp:lastModifiedBy>
  <cp:revision>3</cp:revision>
  <dcterms:created xsi:type="dcterms:W3CDTF">2013-11-14T15:13:59Z</dcterms:created>
  <dcterms:modified xsi:type="dcterms:W3CDTF">2013-11-20T15:22:21Z</dcterms:modified>
</cp:coreProperties>
</file>