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7" r:id="rId20"/>
    <p:sldId id="276" r:id="rId21"/>
    <p:sldId id="277" r:id="rId22"/>
    <p:sldId id="278" r:id="rId23"/>
    <p:sldId id="28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2025-2C9A-4AD2-9AF6-791AAFE28F2C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1570-3602-42F6-9C3F-B7EF29114C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2025-2C9A-4AD2-9AF6-791AAFE28F2C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1570-3602-42F6-9C3F-B7EF29114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2025-2C9A-4AD2-9AF6-791AAFE28F2C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1570-3602-42F6-9C3F-B7EF29114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2025-2C9A-4AD2-9AF6-791AAFE28F2C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1570-3602-42F6-9C3F-B7EF29114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2025-2C9A-4AD2-9AF6-791AAFE28F2C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CBA1570-3602-42F6-9C3F-B7EF29114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2025-2C9A-4AD2-9AF6-791AAFE28F2C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1570-3602-42F6-9C3F-B7EF29114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2025-2C9A-4AD2-9AF6-791AAFE28F2C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1570-3602-42F6-9C3F-B7EF29114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2025-2C9A-4AD2-9AF6-791AAFE28F2C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1570-3602-42F6-9C3F-B7EF29114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2025-2C9A-4AD2-9AF6-791AAFE28F2C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1570-3602-42F6-9C3F-B7EF29114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2025-2C9A-4AD2-9AF6-791AAFE28F2C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1570-3602-42F6-9C3F-B7EF29114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2025-2C9A-4AD2-9AF6-791AAFE28F2C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1570-3602-42F6-9C3F-B7EF29114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072025-2C9A-4AD2-9AF6-791AAFE28F2C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BA1570-3602-42F6-9C3F-B7EF29114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heel spokes="8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571612"/>
            <a:ext cx="8229600" cy="2857520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FF00"/>
                </a:solidFill>
              </a:rPr>
              <a:t>1 СЕНТЯБРЯ –</a:t>
            </a:r>
            <a:br>
              <a:rPr lang="ru-RU" sz="8000" dirty="0" smtClean="0">
                <a:solidFill>
                  <a:srgbClr val="FFFF00"/>
                </a:solidFill>
              </a:rPr>
            </a:br>
            <a:r>
              <a:rPr lang="ru-RU" sz="8000" dirty="0" smtClean="0">
                <a:solidFill>
                  <a:srgbClr val="FFFF00"/>
                </a:solidFill>
              </a:rPr>
              <a:t> ДЕНЬ ЗНАНИЙ </a:t>
            </a:r>
            <a:endParaRPr lang="ru-RU" sz="8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285852" y="1285860"/>
            <a:ext cx="6400800" cy="1428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928926" y="2285992"/>
            <a:ext cx="3571900" cy="22860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MOTH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10000" contrast="10000"/>
          </a:blip>
          <a:stretch>
            <a:fillRect/>
          </a:stretch>
        </p:blipFill>
        <p:spPr>
          <a:xfrm>
            <a:off x="1496898" y="500042"/>
            <a:ext cx="6150204" cy="5857916"/>
          </a:xfrm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14620"/>
            <a:ext cx="6429420" cy="4286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луг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 r="1333" b="1674"/>
          <a:stretch>
            <a:fillRect/>
          </a:stretch>
        </p:blipFill>
        <p:spPr>
          <a:xfrm>
            <a:off x="565711" y="678637"/>
            <a:ext cx="8012578" cy="5500726"/>
          </a:xfrm>
          <a:ln w="38100">
            <a:solidFill>
              <a:srgbClr val="FFFF00"/>
            </a:solidFill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357430"/>
            <a:ext cx="658655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wallpaper_fn_0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94796" y="596097"/>
            <a:ext cx="7554409" cy="5665807"/>
          </a:xfrm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14414" y="1714488"/>
            <a:ext cx="6715172" cy="1143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Nature_0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47170" y="560378"/>
            <a:ext cx="7649660" cy="5737245"/>
          </a:xfrm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86058"/>
            <a:ext cx="6072230" cy="3571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68005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 contrast="10000"/>
          </a:blip>
          <a:stretch>
            <a:fillRect/>
          </a:stretch>
        </p:blipFill>
        <p:spPr>
          <a:xfrm>
            <a:off x="590537" y="774692"/>
            <a:ext cx="7962926" cy="5308617"/>
          </a:xfrm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МАРШРУТНЫЙ ЛИСТ</a:t>
            </a:r>
            <a:endParaRPr lang="ru-RU" dirty="0"/>
          </a:p>
        </p:txBody>
      </p:sp>
      <p:pic>
        <p:nvPicPr>
          <p:cNvPr id="4" name="Содержимое 3" descr="МАРШРУТНЫЙ ЛИСТ№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18067" y="1600200"/>
            <a:ext cx="5907866" cy="4708525"/>
          </a:xfrm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РОССИЯ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Россия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2976" y="1500174"/>
            <a:ext cx="3571900" cy="3714776"/>
          </a:xfrm>
        </p:spPr>
      </p:pic>
      <p:pic>
        <p:nvPicPr>
          <p:cNvPr id="5" name="Рисунок 4" descr="Россия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643438" y="1500174"/>
            <a:ext cx="3500462" cy="3714776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СИМВОЛЫ РОССИИ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герб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44" t="11260" r="11914" b="19543"/>
          <a:stretch>
            <a:fillRect/>
          </a:stretch>
        </p:blipFill>
        <p:spPr>
          <a:xfrm>
            <a:off x="428596" y="2357430"/>
            <a:ext cx="1785950" cy="2214578"/>
          </a:xfrm>
        </p:spPr>
      </p:pic>
      <p:pic>
        <p:nvPicPr>
          <p:cNvPr id="5" name="Рисунок 4" descr="флаг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143636" y="2714620"/>
            <a:ext cx="2714644" cy="1571636"/>
          </a:xfrm>
          <a:prstGeom prst="rect">
            <a:avLst/>
          </a:prstGeom>
        </p:spPr>
      </p:pic>
      <p:pic>
        <p:nvPicPr>
          <p:cNvPr id="6" name="Рисунок 5" descr="гимн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00298" y="1500174"/>
            <a:ext cx="3381382" cy="5072073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500306"/>
            <a:ext cx="3471858" cy="9175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дети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 l="8398" t="5998" r="8824" b="6425"/>
          <a:stretch>
            <a:fillRect/>
          </a:stretch>
        </p:blipFill>
        <p:spPr>
          <a:xfrm>
            <a:off x="1821637" y="519196"/>
            <a:ext cx="5500726" cy="5819609"/>
          </a:xfrm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ождь 0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035952" y="337106"/>
            <a:ext cx="5072097" cy="6183789"/>
          </a:xfrm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 НАШ КЛАСС</a:t>
            </a:r>
            <a:endParaRPr lang="ru-RU" dirty="0"/>
          </a:p>
        </p:txBody>
      </p:sp>
      <p:pic>
        <p:nvPicPr>
          <p:cNvPr id="4" name="Содержимое 3" descr="фото 1 кл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7296" y="1428736"/>
            <a:ext cx="7769408" cy="4857784"/>
          </a:xfrm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643174" y="1785926"/>
            <a:ext cx="3400420" cy="19399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93009" y="328503"/>
            <a:ext cx="6357982" cy="6200995"/>
          </a:xfrm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500306"/>
            <a:ext cx="6329378" cy="7032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Содержимое 5" descr="Wave 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6959" y="738973"/>
            <a:ext cx="8070083" cy="5380055"/>
          </a:xfrm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ампа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 contrast="10000"/>
          </a:blip>
          <a:stretch>
            <a:fillRect/>
          </a:stretch>
        </p:blipFill>
        <p:spPr>
          <a:xfrm>
            <a:off x="952475" y="625059"/>
            <a:ext cx="7477177" cy="5607882"/>
          </a:xfrm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1643050"/>
            <a:ext cx="3400420" cy="8461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емья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23796" y="445322"/>
            <a:ext cx="4696408" cy="5967357"/>
          </a:xfrm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28662" y="1571612"/>
            <a:ext cx="7286676" cy="10715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428728" y="1714488"/>
            <a:ext cx="6858048" cy="40719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Sky_02.jpg"/>
          <p:cNvPicPr>
            <a:picLocks noChangeAspect="1"/>
          </p:cNvPicPr>
          <p:nvPr/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>
          <a:xfrm>
            <a:off x="613702" y="964389"/>
            <a:ext cx="7916596" cy="4929222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\</a:t>
            </a:r>
            <a:endParaRPr lang="ru-RU" dirty="0"/>
          </a:p>
        </p:txBody>
      </p:sp>
      <p:pic>
        <p:nvPicPr>
          <p:cNvPr id="10" name="Содержимое 9" descr="urWallpaperAuthorAlbedo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10000" contrast="10000"/>
          </a:blip>
          <a:stretch>
            <a:fillRect/>
          </a:stretch>
        </p:blipFill>
        <p:spPr>
          <a:xfrm>
            <a:off x="985297" y="738973"/>
            <a:ext cx="7173406" cy="5380055"/>
          </a:xfrm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357290" y="2143116"/>
            <a:ext cx="6043626" cy="19399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друзья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17455" y="964389"/>
            <a:ext cx="7509090" cy="4929222"/>
          </a:xfrm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071934" y="3714752"/>
            <a:ext cx="2971792" cy="22971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ЗЕМЛЯ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57224" y="357166"/>
            <a:ext cx="3286148" cy="3377430"/>
          </a:xfrm>
        </p:spPr>
      </p:pic>
      <p:pic>
        <p:nvPicPr>
          <p:cNvPr id="6" name="Рисунок 5" descr="Россия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071802" y="3643314"/>
            <a:ext cx="2643206" cy="2378885"/>
          </a:xfrm>
          <a:prstGeom prst="rect">
            <a:avLst/>
          </a:prstGeom>
        </p:spPr>
      </p:pic>
      <p:pic>
        <p:nvPicPr>
          <p:cNvPr id="7" name="Рисунок 6" descr="Россия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643570" y="3643314"/>
            <a:ext cx="2357454" cy="2414594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МАРШРУТНЫЙ ЛИСТ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МАРШРУТНЫЙ ЛИСТ№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18067" y="1600200"/>
            <a:ext cx="5907866" cy="4708525"/>
          </a:xfrm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МАРШРУТНЫЙ ЛИСТ</a:t>
            </a:r>
            <a:endParaRPr lang="ru-RU" dirty="0"/>
          </a:p>
        </p:txBody>
      </p:sp>
      <p:pic>
        <p:nvPicPr>
          <p:cNvPr id="4" name="Содержимое 3" descr="МАРШРУТНЫЙ ЛИСТ№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18067" y="1600200"/>
            <a:ext cx="5907866" cy="4708525"/>
          </a:xfrm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МАРШРУТНЫЙ ЛИСТ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МАРШРУТНЫЙ ЛИСТ№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18067" y="1600200"/>
            <a:ext cx="5907866" cy="4708525"/>
          </a:xfrm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EYS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>
          <a:xfrm>
            <a:off x="928662" y="714356"/>
            <a:ext cx="7143800" cy="5544052"/>
          </a:xfrm>
          <a:prstGeom prst="snip2DiagRect">
            <a:avLst>
              <a:gd name="adj1" fmla="val 50000"/>
              <a:gd name="adj2" fmla="val 16667"/>
            </a:avLst>
          </a:prstGeom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FF00"/>
                </a:solidFill>
              </a:rPr>
              <a:t>ДОБРО ПОЖАЛОВАТЬ!</a:t>
            </a:r>
            <a:endParaRPr lang="ru-RU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МАРШРУТНЫЙ ЛИСТ</a:t>
            </a:r>
            <a:endParaRPr lang="ru-RU" dirty="0"/>
          </a:p>
        </p:txBody>
      </p:sp>
      <p:pic>
        <p:nvPicPr>
          <p:cNvPr id="4" name="Содержимое 3" descr="МАРШРУТНЫЙ ЛИСТ№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51327" y="1600200"/>
            <a:ext cx="5641346" cy="4708525"/>
          </a:xfrm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КРОССВОРД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4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mpd="sng">
                      <a:noFill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501090" y="3643314"/>
          <a:ext cx="208280" cy="1468582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14685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43108" y="1643050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   С                     И                     Т                     О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2214554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  Ч                      А                     Й                     Н                     И                     К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3214686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b="1" dirty="0" smtClean="0">
                <a:solidFill>
                  <a:srgbClr val="FFFF00"/>
                </a:solidFill>
              </a:rPr>
              <a:t>Н                      О                     Ж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143108" y="3786190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b="1" dirty="0" smtClean="0">
                <a:solidFill>
                  <a:srgbClr val="FFFF00"/>
                </a:solidFill>
              </a:rPr>
              <a:t>В                     И            </a:t>
            </a:r>
            <a:r>
              <a:rPr lang="ru-RU" b="1" dirty="0" smtClean="0">
                <a:solidFill>
                  <a:srgbClr val="FF0000"/>
                </a:solidFill>
              </a:rPr>
              <a:t>    </a:t>
            </a:r>
            <a:r>
              <a:rPr lang="ru-RU" b="1" dirty="0" smtClean="0">
                <a:solidFill>
                  <a:srgbClr val="FFFF00"/>
                </a:solidFill>
              </a:rPr>
              <a:t>      Л                    К                      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786" y="5786454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   У                     Х                      В                     А                     Т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5984" y="27146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М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5984" y="428625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7422" y="478632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Р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72066" y="421481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628" y="478632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Ж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72066" y="528638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МАРШРУТНЫЙ ЛИСТ</a:t>
            </a:r>
            <a:endParaRPr lang="ru-RU" dirty="0"/>
          </a:p>
        </p:txBody>
      </p:sp>
      <p:pic>
        <p:nvPicPr>
          <p:cNvPr id="4" name="Содержимое 3" descr="МАРШРУТНЫЙ ЛИСТ№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51327" y="1600200"/>
            <a:ext cx="5641346" cy="4708525"/>
          </a:xfrm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71736" y="2428868"/>
            <a:ext cx="4071966" cy="7858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Nature_1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90046" y="667535"/>
            <a:ext cx="7363908" cy="5522931"/>
          </a:xfrm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357290" y="2143116"/>
            <a:ext cx="1857388" cy="24288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8" y="2571744"/>
            <a:ext cx="1285884" cy="18573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фетис-4 001.jpg"/>
          <p:cNvPicPr>
            <a:picLocks noChangeAspect="1"/>
          </p:cNvPicPr>
          <p:nvPr/>
        </p:nvPicPr>
        <p:blipFill>
          <a:blip r:embed="rId2" cstate="email">
            <a:lum bright="-10000" contrast="-20000"/>
          </a:blip>
          <a:srcRect/>
          <a:stretch>
            <a:fillRect/>
          </a:stretch>
        </p:blipFill>
        <p:spPr>
          <a:xfrm>
            <a:off x="4929190" y="714356"/>
            <a:ext cx="3786214" cy="5000660"/>
          </a:xfrm>
          <a:prstGeom prst="snip2DiagRect">
            <a:avLst>
              <a:gd name="adj1" fmla="val 0"/>
              <a:gd name="adj2" fmla="val 43379"/>
            </a:avLst>
          </a:prstGeom>
          <a:ln w="28575">
            <a:solidFill>
              <a:srgbClr val="FFFF00"/>
            </a:solidFill>
          </a:ln>
        </p:spPr>
      </p:pic>
      <p:pic>
        <p:nvPicPr>
          <p:cNvPr id="5" name="Рисунок 4" descr="фетис-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85786" y="785794"/>
            <a:ext cx="3000396" cy="5000683"/>
          </a:xfrm>
          <a:prstGeom prst="snip2DiagRect">
            <a:avLst>
              <a:gd name="adj1" fmla="val 50000"/>
              <a:gd name="adj2" fmla="val 0"/>
            </a:avLst>
          </a:prstGeom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357554" y="2500306"/>
            <a:ext cx="2714644" cy="9286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война 29а 00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>
          <a:xfrm>
            <a:off x="2571736" y="487436"/>
            <a:ext cx="4000528" cy="5883129"/>
          </a:xfrm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260</TotalTime>
  <Words>66</Words>
  <Application>Microsoft Office PowerPoint</Application>
  <PresentationFormat>Экран (4:3)</PresentationFormat>
  <Paragraphs>30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Апекс</vt:lpstr>
      <vt:lpstr>1 СЕНТЯБРЯ –  ДЕНЬ ЗНАНИЙ </vt:lpstr>
      <vt:lpstr> НАШ КЛАСС</vt:lpstr>
      <vt:lpstr>МАРШРУТНЫЙ ЛИСТ</vt:lpstr>
      <vt:lpstr>МАРШРУТНЫЙ ЛИСТ</vt:lpstr>
      <vt:lpstr>КРОССВОРД</vt:lpstr>
      <vt:lpstr>МАРШРУТНЫЙ ЛИСТ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МАРШРУТНЫЙ ЛИСТ</vt:lpstr>
      <vt:lpstr>РОССИЯ</vt:lpstr>
      <vt:lpstr>СИМВОЛЫ РОССИИ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\</vt:lpstr>
      <vt:lpstr>Слайд 26</vt:lpstr>
      <vt:lpstr>Слайд 27</vt:lpstr>
      <vt:lpstr>МАРШРУТНЫЙ ЛИСТ</vt:lpstr>
      <vt:lpstr>МАРШРУТНЫЙ ЛИСТ</vt:lpstr>
      <vt:lpstr>Слайд 30</vt:lpstr>
      <vt:lpstr>ДОБРО ПОЖАЛОВАТЬ!</vt:lpstr>
    </vt:vector>
  </TitlesOfParts>
  <Company>SPK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СЕНТЯБРЯ –  ДЕНЬ ЗНАНИЙ </dc:title>
  <dc:creator>Надя</dc:creator>
  <cp:lastModifiedBy>Пользователь Windows</cp:lastModifiedBy>
  <cp:revision>25</cp:revision>
  <dcterms:created xsi:type="dcterms:W3CDTF">2010-08-30T15:33:36Z</dcterms:created>
  <dcterms:modified xsi:type="dcterms:W3CDTF">2015-01-27T05:18:05Z</dcterms:modified>
</cp:coreProperties>
</file>