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71" r:id="rId12"/>
    <p:sldId id="26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293" autoAdjust="0"/>
    <p:restoredTop sz="94660"/>
  </p:normalViewPr>
  <p:slideViewPr>
    <p:cSldViewPr snapToGrid="0">
      <p:cViewPr varScale="1">
        <p:scale>
          <a:sx n="45" d="100"/>
          <a:sy n="45" d="100"/>
        </p:scale>
        <p:origin x="-1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D58C-EC36-4FDF-9BBE-3E9BA5C646A8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92C9-3BD5-4638-8B1F-6506DCCD5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D58C-EC36-4FDF-9BBE-3E9BA5C646A8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92C9-3BD5-4638-8B1F-6506DCCD5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D58C-EC36-4FDF-9BBE-3E9BA5C646A8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92C9-3BD5-4638-8B1F-6506DCCD5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D58C-EC36-4FDF-9BBE-3E9BA5C646A8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92C9-3BD5-4638-8B1F-6506DCCD5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D58C-EC36-4FDF-9BBE-3E9BA5C646A8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92C9-3BD5-4638-8B1F-6506DCCD5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D58C-EC36-4FDF-9BBE-3E9BA5C646A8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92C9-3BD5-4638-8B1F-6506DCCD5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D58C-EC36-4FDF-9BBE-3E9BA5C646A8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92C9-3BD5-4638-8B1F-6506DCCD5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D58C-EC36-4FDF-9BBE-3E9BA5C646A8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92C9-3BD5-4638-8B1F-6506DCCD5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D58C-EC36-4FDF-9BBE-3E9BA5C646A8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92C9-3BD5-4638-8B1F-6506DCCD5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D58C-EC36-4FDF-9BBE-3E9BA5C646A8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92C9-3BD5-4638-8B1F-6506DCCD5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D58C-EC36-4FDF-9BBE-3E9BA5C646A8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18C392C9-3BD5-4638-8B1F-6506DCCD5E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FDD58C-EC36-4FDF-9BBE-3E9BA5C646A8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C392C9-3BD5-4638-8B1F-6506DCCD5E1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split orient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1%D1%80%D1%8F%D0%BD%D1%81%D0%BA%D0%B0%D1%8F_%D0%BE%D0%B1%D0%BB%D0%B0%D1%81%D1%82%D1%8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1200" y="1371599"/>
            <a:ext cx="6497674" cy="3902149"/>
          </a:xfrm>
        </p:spPr>
        <p:txBody>
          <a:bodyPr/>
          <a:lstStyle/>
          <a:p>
            <a:r>
              <a:rPr lang="ru-RU" sz="7200" dirty="0" smtClean="0">
                <a:solidFill>
                  <a:srgbClr val="FF0000"/>
                </a:solidFill>
              </a:rPr>
              <a:t>Красная книга</a:t>
            </a:r>
            <a:br>
              <a:rPr lang="ru-RU" sz="7200" dirty="0" smtClean="0">
                <a:solidFill>
                  <a:srgbClr val="FF0000"/>
                </a:solidFill>
              </a:rPr>
            </a:br>
            <a:r>
              <a:rPr lang="ru-RU" sz="7200" dirty="0" smtClean="0">
                <a:solidFill>
                  <a:srgbClr val="FF0000"/>
                </a:solidFill>
              </a:rPr>
              <a:t>Брянской области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25562" y="4146698"/>
            <a:ext cx="3358565" cy="1658678"/>
          </a:xfrm>
        </p:spPr>
        <p:txBody>
          <a:bodyPr/>
          <a:lstStyle/>
          <a:p>
            <a:r>
              <a:rPr lang="ru-RU" dirty="0" smtClean="0"/>
              <a:t>Подготовил учитель начальных классов: Кулюкина Р.Ф.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17991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13404"/>
          </a:xfrm>
        </p:spPr>
      </p:pic>
    </p:spTree>
    <p:extLst>
      <p:ext uri="{BB962C8B-B14F-4D97-AF65-F5344CB8AC3E}">
        <p14:creationId xmlns:p14="http://schemas.microsoft.com/office/powerpoint/2010/main" xmlns="" val="1854466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8620" y="577516"/>
            <a:ext cx="11452859" cy="6280484"/>
          </a:xfrm>
        </p:spPr>
      </p:pic>
    </p:spTree>
    <p:extLst>
      <p:ext uri="{BB962C8B-B14F-4D97-AF65-F5344CB8AC3E}">
        <p14:creationId xmlns:p14="http://schemas.microsoft.com/office/powerpoint/2010/main" xmlns="" val="4294858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937"/>
          <a:stretch/>
        </p:blipFill>
        <p:spPr>
          <a:xfrm>
            <a:off x="0" y="-1"/>
            <a:ext cx="12192000" cy="6972301"/>
          </a:xfrm>
        </p:spPr>
      </p:pic>
    </p:spTree>
    <p:extLst>
      <p:ext uri="{BB962C8B-B14F-4D97-AF65-F5344CB8AC3E}">
        <p14:creationId xmlns:p14="http://schemas.microsoft.com/office/powerpoint/2010/main" xmlns="" val="2338012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0070" y="304165"/>
            <a:ext cx="3727450" cy="625919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2983" y="0"/>
            <a:ext cx="11758596" cy="6741478"/>
          </a:xfrm>
        </p:spPr>
      </p:pic>
    </p:spTree>
    <p:extLst>
      <p:ext uri="{BB962C8B-B14F-4D97-AF65-F5344CB8AC3E}">
        <p14:creationId xmlns:p14="http://schemas.microsoft.com/office/powerpoint/2010/main" xmlns="" val="3490088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42900"/>
            <a:ext cx="10515600" cy="5834063"/>
          </a:xfrm>
        </p:spPr>
        <p:txBody>
          <a:bodyPr>
            <a:noAutofit/>
          </a:bodyPr>
          <a:lstStyle/>
          <a:p>
            <a:r>
              <a:rPr lang="ru-RU" sz="2400" b="1" dirty="0"/>
              <a:t>Красная книга Брянской области</a:t>
            </a:r>
            <a:r>
              <a:rPr lang="ru-RU" sz="2400" dirty="0"/>
              <a:t> — аннотированный список редких и находящихся под угрозой исчезновения животных, растений и грибов </a:t>
            </a:r>
            <a:r>
              <a:rPr lang="ru-RU" sz="2400" dirty="0">
                <a:hlinkClick r:id="rId2" tooltip="Брянская область"/>
              </a:rPr>
              <a:t>Брянской области</a:t>
            </a:r>
            <a:r>
              <a:rPr lang="ru-RU" sz="2400" dirty="0"/>
              <a:t>. Она была подготовлена коллективом учёных под редакцией Ю.П. Федотова. Первое издание Красной книги Брянской области выпущено в 2004 году в 2-ух томах. Красная книга Брянской области является официальным изданием, предназначенным как для специалистов, так и для широкого круга читателей.</a:t>
            </a:r>
          </a:p>
          <a:p>
            <a:r>
              <a:rPr lang="ru-RU" sz="2400" dirty="0"/>
              <a:t>В первом томе представлен список редких и находящихся под угрозой исчезновения животных Брянской области, который включает 113 видов: 24 — насекомые, 1 — миноги, 10 — рыбы, 5 — земно­водные, 3 — пресмыкающиеся, 51 — птицы, 19 — млекопитающие.</a:t>
            </a:r>
          </a:p>
          <a:p>
            <a:r>
              <a:rPr lang="ru-RU" sz="2400" dirty="0"/>
              <a:t>Для каждого вида приведены иллюстрации, карта распространения, определены статус и категория редкости, даны краткое описание, сведения о численности и необходимых мерах охраны</a:t>
            </a:r>
          </a:p>
        </p:txBody>
      </p:sp>
    </p:spTree>
    <p:extLst>
      <p:ext uri="{BB962C8B-B14F-4D97-AF65-F5344CB8AC3E}">
        <p14:creationId xmlns:p14="http://schemas.microsoft.com/office/powerpoint/2010/main" xmlns="" val="1683830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409" y="182880"/>
            <a:ext cx="9394521" cy="6858000"/>
          </a:xfrm>
        </p:spPr>
      </p:pic>
    </p:spTree>
    <p:extLst>
      <p:ext uri="{BB962C8B-B14F-4D97-AF65-F5344CB8AC3E}">
        <p14:creationId xmlns:p14="http://schemas.microsoft.com/office/powerpoint/2010/main" xmlns="" val="384015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36573" y="365125"/>
            <a:ext cx="2655427" cy="6340475"/>
          </a:xfrm>
        </p:spPr>
        <p:txBody>
          <a:bodyPr/>
          <a:lstStyle/>
          <a:p>
            <a:r>
              <a:rPr lang="ru-RU" sz="2000" dirty="0" smtClean="0"/>
              <a:t>В</a:t>
            </a:r>
            <a:r>
              <a:rPr lang="ru-RU" dirty="0" smtClean="0"/>
              <a:t> </a:t>
            </a:r>
            <a:r>
              <a:rPr lang="ru-RU" sz="2400" dirty="0" smtClean="0"/>
              <a:t>Брянской области был обнаружен реликтовый вид хвоща. Он не найден больше нигде на территории России.</a:t>
            </a:r>
            <a:br>
              <a:rPr lang="ru-RU" sz="2400" dirty="0" smtClean="0"/>
            </a:br>
            <a:r>
              <a:rPr lang="ru-RU" sz="2400" dirty="0" smtClean="0"/>
              <a:t>Он был найден в 1977 году в </a:t>
            </a:r>
            <a:r>
              <a:rPr lang="ru-RU" sz="2400" dirty="0" err="1" smtClean="0"/>
              <a:t>Комарическом</a:t>
            </a:r>
            <a:r>
              <a:rPr lang="ru-RU" sz="2400" dirty="0" smtClean="0"/>
              <a:t> районе. Летом  2012 года научным сотрудником был найден этот вид в том же месте.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9122734" cy="6858000"/>
          </a:xfrm>
        </p:spPr>
      </p:pic>
    </p:spTree>
    <p:extLst>
      <p:ext uri="{BB962C8B-B14F-4D97-AF65-F5344CB8AC3E}">
        <p14:creationId xmlns:p14="http://schemas.microsoft.com/office/powerpoint/2010/main" xmlns="" val="1797638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14" r="2926" b="13458"/>
          <a:stretch>
            <a:fillRect/>
          </a:stretch>
        </p:blipFill>
        <p:spPr>
          <a:xfrm>
            <a:off x="0" y="0"/>
            <a:ext cx="12192000" cy="70319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3144" y="5762847"/>
            <a:ext cx="6837543" cy="968369"/>
          </a:xfrm>
        </p:spPr>
        <p:txBody>
          <a:bodyPr>
            <a:normAutofit/>
          </a:bodyPr>
          <a:lstStyle/>
          <a:p>
            <a:r>
              <a:rPr lang="en-US" sz="4400" dirty="0" smtClean="0"/>
              <a:t>  </a:t>
            </a:r>
            <a:r>
              <a:rPr lang="ru-RU" sz="4400" dirty="0" smtClean="0">
                <a:solidFill>
                  <a:schemeClr val="bg1"/>
                </a:solidFill>
              </a:rPr>
              <a:t>Дикий кабан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484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2220" y="365125"/>
            <a:ext cx="5692140" cy="6287135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Пахучий </a:t>
            </a:r>
            <a:r>
              <a:rPr lang="ru-RU" sz="3200" b="1" dirty="0" err="1" smtClean="0"/>
              <a:t>красотел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dirty="0" smtClean="0"/>
              <a:t> Жук длиной 21-33 мм. Голова и </a:t>
            </a:r>
            <a:r>
              <a:rPr lang="ru-RU" sz="3200" dirty="0" err="1" smtClean="0"/>
              <a:t>переднеспинка</a:t>
            </a:r>
            <a:r>
              <a:rPr lang="ru-RU" sz="3200" dirty="0" smtClean="0"/>
              <a:t> темно-синие или сине-зеленые. Надкрылья золотисто-зеленые с медно-красным отливом, иногда медно-красные. Щупики, усики и ноги черные. Надкрылья широкие с одинаковыми, умеренно выпуклыми промежутками. Первичные ямки сглаженные, но заметные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endParaRPr lang="ru-RU" sz="22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6849" y="198914"/>
            <a:ext cx="6095008" cy="6453346"/>
          </a:xfrm>
        </p:spPr>
      </p:pic>
    </p:spTree>
    <p:extLst>
      <p:ext uri="{BB962C8B-B14F-4D97-AF65-F5344CB8AC3E}">
        <p14:creationId xmlns:p14="http://schemas.microsoft.com/office/powerpoint/2010/main" xmlns="" val="1899548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180" y="0"/>
            <a:ext cx="11658600" cy="6949440"/>
          </a:xfrm>
        </p:spPr>
      </p:pic>
    </p:spTree>
    <p:extLst>
      <p:ext uri="{BB962C8B-B14F-4D97-AF65-F5344CB8AC3E}">
        <p14:creationId xmlns:p14="http://schemas.microsoft.com/office/powerpoint/2010/main" xmlns="" val="700448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12192000" cy="7170579"/>
          </a:xfrm>
        </p:spPr>
      </p:pic>
    </p:spTree>
    <p:extLst>
      <p:ext uri="{BB962C8B-B14F-4D97-AF65-F5344CB8AC3E}">
        <p14:creationId xmlns:p14="http://schemas.microsoft.com/office/powerpoint/2010/main" xmlns="" val="3796438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173</Words>
  <Application>Microsoft Office PowerPoint</Application>
  <PresentationFormat>Произвольный</PresentationFormat>
  <Paragraphs>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Красная книга Брянской области</vt:lpstr>
      <vt:lpstr>Слайд 2</vt:lpstr>
      <vt:lpstr>Слайд 3</vt:lpstr>
      <vt:lpstr>Слайд 4</vt:lpstr>
      <vt:lpstr>В Брянской области был обнаружен реликтовый вид хвоща. Он не найден больше нигде на территории России. Он был найден в 1977 году в Комарическом районе. Летом  2012 года научным сотрудником был найден этот вид в том же месте.</vt:lpstr>
      <vt:lpstr>  Дикий кабан</vt:lpstr>
      <vt:lpstr>Пахучий красотел  Жук длиной 21-33 мм. Голова и переднеспинка темно-синие или сине-зеленые. Надкрылья золотисто-зеленые с медно-красным отливом, иногда медно-красные. Щупики, усики и ноги черные. Надкрылья широкие с одинаковыми, умеренно выпуклыми промежутками. Первичные ямки сглаженные, но заметные. 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Красная книга Брянской области</dc:title>
  <dc:creator>User</dc:creator>
  <cp:lastModifiedBy>mama</cp:lastModifiedBy>
  <cp:revision>9</cp:revision>
  <dcterms:created xsi:type="dcterms:W3CDTF">2013-11-21T18:32:21Z</dcterms:created>
  <dcterms:modified xsi:type="dcterms:W3CDTF">2014-12-07T12:20:31Z</dcterms:modified>
</cp:coreProperties>
</file>