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3" r:id="rId8"/>
    <p:sldId id="262" r:id="rId9"/>
    <p:sldId id="276" r:id="rId10"/>
    <p:sldId id="264" r:id="rId11"/>
    <p:sldId id="266" r:id="rId12"/>
    <p:sldId id="265" r:id="rId13"/>
    <p:sldId id="268" r:id="rId14"/>
    <p:sldId id="267" r:id="rId15"/>
    <p:sldId id="270" r:id="rId16"/>
    <p:sldId id="269" r:id="rId17"/>
    <p:sldId id="271" r:id="rId18"/>
    <p:sldId id="272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9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8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5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4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8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5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06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2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075D1-67BC-4B9F-8316-3E5BE5296313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7ABB-324F-420F-940B-F01A0A0940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1314" y="404664"/>
            <a:ext cx="47888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Синтетические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материалы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645" y="2636912"/>
            <a:ext cx="3305547" cy="372022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45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Возьмите большую губку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182" y="1325183"/>
            <a:ext cx="5927668" cy="48401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36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Стяните её резинками по краям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71" y="1456816"/>
            <a:ext cx="6183689" cy="44204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49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70567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Делаем ручки у куклы. Для этого стягиваем резинками верхние уголки губки.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920" y="1628800"/>
            <a:ext cx="6300192" cy="45349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336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Делаем ножки у куклы. Для этого стягивает резинками нижние уголки губки.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308" y="1695724"/>
            <a:ext cx="6429070" cy="44695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16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Возьмем маленькую губку и резинки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183" y="1052736"/>
            <a:ext cx="4567668" cy="537957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72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Верхние уголки губки стягиваем резинками. Это хвостики куклы.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624366"/>
            <a:ext cx="5760640" cy="479688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059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Берём зубочистку или спичку и насаживаем на неё голову куклы. Это крепление.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708" y="1863308"/>
            <a:ext cx="5544616" cy="46620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44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Затем соединяем голову с туловищем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052736"/>
            <a:ext cx="4511451" cy="537321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94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398896"/>
            <a:ext cx="3239479" cy="358853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кнопок-гвоздиков делаем игрушке глазки.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193163"/>
            <a:ext cx="4680520" cy="351039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393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Носик и ротик можно нарисовать фломастерами или приклеить вырезанные из губки или цветной бумаги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957" y="1693250"/>
            <a:ext cx="4632118" cy="49761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70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05782" y="260648"/>
            <a:ext cx="7077900" cy="331236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ru-RU" sz="2400" b="1" i="1" dirty="0" smtClean="0"/>
              <a:t>Полиэтилен, пластмассы, поролон – это искусственные, или синтетические, материалы, то есть созданные человеком с помощью науки химии. Синтетические материалы имеют такие свойства, которые не встречаются у природных, натуральных материалов. Одни материалы, полученные химическим путем, не пропускают воду (водонепроницаемые), другие – не горят в огне (огнеупорные).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313" y="4005064"/>
            <a:ext cx="3048955" cy="233435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375" y="3995909"/>
            <a:ext cx="3757825" cy="231341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00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Также из поролона можно сделать осьминогов, крабов и много других забавных игрушек.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645643"/>
            <a:ext cx="6624736" cy="49685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444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54868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788" y="2132856"/>
            <a:ext cx="4606455" cy="40131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917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92510"/>
            <a:ext cx="70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Благодаря синтетическим материалам развитие техники и совершенствование технологии происходит намного быстрее. Однако для получения искусственных материалов нужно природное сырьё. Это сырьё химические процессы превращают в новые, невиданные ранее материалы. Чаще всего таким сырьём служит нефть. Вещества, полученные из нефти, заменяют теперь и стекло, и камень, и металл, и шерсть, и хлопок.</a:t>
            </a:r>
            <a:endParaRPr lang="ru-RU" sz="24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3449" y="4160490"/>
            <a:ext cx="3249149" cy="243686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165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74618" y="262996"/>
            <a:ext cx="6984776" cy="2733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400" b="1" dirty="0" smtClean="0"/>
              <a:t>Пластмассы обладают очень важным физическим свойством – не проводят электрический ток. Поэтому они используются для изоляции его проводников – создания защитного покрова на металлических электропроводах. Изоляция проводов – способ защиты людей и животных от поражения электрическим током.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038" y="3362697"/>
            <a:ext cx="4419935" cy="294662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248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05" y="116632"/>
            <a:ext cx="5309365" cy="5353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005" y="5443392"/>
            <a:ext cx="5145024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92006"/>
            <a:ext cx="7275646" cy="1912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/>
              <a:t>Какими свойствами должны обладать материалы, предназначенные для изготовления специальных костюмов? Выбери ответ, опираясь на подсказку.</a:t>
            </a:r>
            <a:br>
              <a:rPr lang="ru-RU" sz="2000" dirty="0" smtClean="0"/>
            </a:br>
            <a:r>
              <a:rPr lang="ru-RU" sz="2000" b="1" dirty="0" smtClean="0"/>
              <a:t>Подсказка. </a:t>
            </a:r>
            <a:r>
              <a:rPr lang="ru-RU" sz="2000" dirty="0" smtClean="0"/>
              <a:t>Огнеупорность, негорючесть, способность сохранять тепло, водонепроницаемость, прочность, эластичность (способность принимать разную форму).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966" y="2492895"/>
            <a:ext cx="3211233" cy="240842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187624" y="5013176"/>
            <a:ext cx="7275646" cy="15934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Из какого природного сырья люди научились делать синтетические материалы с нужными свойствами?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Почему человек стал искать замену природным и искусственным материалам, источником сырья для которых были растения и животные?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8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404664"/>
            <a:ext cx="70736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Изготовление игрушки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 поролона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976" y="2420888"/>
            <a:ext cx="5004048" cy="37530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077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работы вам понадобится: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убки из поролона – 2 шт.;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резинки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зубочистка;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кнопки-гвоздики.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682160"/>
            <a:ext cx="3479187" cy="39151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82160"/>
            <a:ext cx="3534362" cy="391519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785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9632" y="260648"/>
            <a:ext cx="69127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Поролон можно взять любой формы и в зависимости от этого будут получаться интересные и разные игрушки.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451" y="1988840"/>
            <a:ext cx="6739949" cy="43204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80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362</Words>
  <Application>Microsoft Office PowerPoint</Application>
  <PresentationFormat>Экран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Злобина</dc:creator>
  <cp:lastModifiedBy>Злобина</cp:lastModifiedBy>
  <cp:revision>11</cp:revision>
  <dcterms:created xsi:type="dcterms:W3CDTF">2013-11-13T04:52:29Z</dcterms:created>
  <dcterms:modified xsi:type="dcterms:W3CDTF">2013-11-21T05:06:07Z</dcterms:modified>
</cp:coreProperties>
</file>