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72EA2F-C215-4D69-AB61-00421B2359C5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B22921-D1A9-4664-8A58-063A4F798C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производственного обучения по теме: «Рубка металла».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мастер </a:t>
            </a:r>
            <a:r>
              <a:rPr lang="ru-RU" dirty="0" err="1" smtClean="0"/>
              <a:t>п</a:t>
            </a:r>
            <a:r>
              <a:rPr lang="ru-RU" dirty="0" smtClean="0"/>
              <a:t>/о</a:t>
            </a:r>
            <a:br>
              <a:rPr lang="ru-RU" dirty="0" smtClean="0"/>
            </a:br>
            <a:r>
              <a:rPr lang="ru-RU" dirty="0" err="1" smtClean="0"/>
              <a:t>Роденков</a:t>
            </a:r>
            <a:r>
              <a:rPr lang="ru-RU" dirty="0" smtClean="0"/>
              <a:t> М.П.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Нанесение плечевых ударов.</a:t>
            </a:r>
            <a:br>
              <a:rPr lang="ru-RU" dirty="0" smtClean="0"/>
            </a:br>
            <a:r>
              <a:rPr lang="ru-RU" dirty="0" smtClean="0"/>
              <a:t>При замахе согнуть руку в локте до отказа, кисть отогнуть назад  и поднять до уровня уха, пальцы расслабить. Удар происходит в результате резкого опускания предплечья, разгибания руки в локте, движения кисти и сжатия пальцев. Темп 30-40 ударов в минуту.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30352"/>
            <a:ext cx="4257676" cy="518466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Рубка листового металла по уровню губок тисков.</a:t>
            </a:r>
            <a:br>
              <a:rPr lang="ru-RU" dirty="0" smtClean="0"/>
            </a:br>
            <a:r>
              <a:rPr lang="ru-RU" dirty="0" smtClean="0"/>
              <a:t>-Заготовку зажимают в тисках так, чтобы разметочная линия совпадала с уровнем губок.</a:t>
            </a:r>
          </a:p>
          <a:p>
            <a:r>
              <a:rPr lang="ru-RU" dirty="0" smtClean="0"/>
              <a:t>-Зубило устанавливают к краю заготовки, чтобы режущая кромка лежала на поверхности двух губок, а середина режущей кромки соприкасалась с обрубаемым материалом.</a:t>
            </a:r>
          </a:p>
          <a:p>
            <a:r>
              <a:rPr lang="ru-RU" dirty="0" smtClean="0"/>
              <a:t>-Угол наклона зубила 30-35 градусов.</a:t>
            </a:r>
            <a:endParaRPr lang="ru-RU" dirty="0"/>
          </a:p>
        </p:txBody>
      </p:sp>
      <p:pic>
        <p:nvPicPr>
          <p:cNvPr id="5122" name="Picture 2" descr="C:\Users\Маша\Desktop\image_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498236" cy="4500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Рубка металла на плите.</a:t>
            </a:r>
            <a:br>
              <a:rPr lang="ru-RU" dirty="0" smtClean="0"/>
            </a:br>
            <a:r>
              <a:rPr lang="ru-RU" dirty="0" smtClean="0"/>
              <a:t>Отметить мелом места разрубания с обеих сторон полосы. Положить полосу на плиту и надрубить ее на половину толщины. Рубить локтевыми или плечевыми ударами. Осторожно переломить надрубленную полосу в тисках или на ребре плиты.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4714876" cy="54704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Заточка зубила</a:t>
            </a:r>
          </a:p>
          <a:p>
            <a:r>
              <a:rPr lang="ru-RU" dirty="0" smtClean="0"/>
              <a:t>Установить подручник, опустить защитный экран и включить заточный станок.</a:t>
            </a:r>
            <a:br>
              <a:rPr lang="ru-RU" dirty="0" smtClean="0"/>
            </a:br>
            <a:r>
              <a:rPr lang="ru-RU" dirty="0" smtClean="0"/>
              <a:t>Заточить зубило равномерно с двух сторон на периферии круга, опуская по мере затачивания режущую часть в воду для охлаждения.</a:t>
            </a:r>
            <a:endParaRPr lang="ru-RU" dirty="0"/>
          </a:p>
        </p:txBody>
      </p:sp>
      <p:pic>
        <p:nvPicPr>
          <p:cNvPr id="7170" name="Picture 2" descr="C:\Users\Маша\Desktop\30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4114800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Рубкой называется- слесарная операция, при которой с помощью режущего (зубила, </a:t>
            </a:r>
            <a:r>
              <a:rPr lang="ru-RU" dirty="0" err="1" smtClean="0"/>
              <a:t>крейцмейселя</a:t>
            </a:r>
            <a:r>
              <a:rPr lang="ru-RU" dirty="0" smtClean="0"/>
              <a:t>) и ударного (слесарного молотка) инструмента с поверхности заготовки (детали) удаляются лишние слои металла или заготовка разрубается на части.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урока:</a:t>
            </a:r>
            <a:br>
              <a:rPr lang="ru-RU" dirty="0" smtClean="0"/>
            </a:br>
            <a:r>
              <a:rPr lang="ru-RU" dirty="0" smtClean="0"/>
              <a:t>- научиться выполнять основные приемы рубки</a:t>
            </a:r>
            <a:endParaRPr lang="ru-RU" dirty="0"/>
          </a:p>
        </p:txBody>
      </p:sp>
      <p:pic>
        <p:nvPicPr>
          <p:cNvPr id="1026" name="Picture 2" descr="C:\Users\Маша\Desktop\image_7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678661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26432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985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Применяемые инструменты:</a:t>
            </a:r>
          </a:p>
          <a:p>
            <a:pPr>
              <a:buFontTx/>
              <a:buChar char="-"/>
            </a:pPr>
            <a:r>
              <a:rPr lang="ru-RU" dirty="0" smtClean="0"/>
              <a:t>Зубило</a:t>
            </a:r>
          </a:p>
          <a:p>
            <a:pPr>
              <a:buFontTx/>
              <a:buChar char="-"/>
            </a:pPr>
            <a:r>
              <a:rPr lang="ru-RU" dirty="0" smtClean="0"/>
              <a:t>Слесарный молоток</a:t>
            </a:r>
            <a:endParaRPr lang="ru-RU" dirty="0"/>
          </a:p>
        </p:txBody>
      </p:sp>
      <p:pic>
        <p:nvPicPr>
          <p:cNvPr id="2050" name="Picture 2" descr="C:\Users\Маша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71810"/>
            <a:ext cx="3429024" cy="2643206"/>
          </a:xfrm>
          <a:prstGeom prst="rect">
            <a:avLst/>
          </a:prstGeom>
          <a:noFill/>
        </p:spPr>
      </p:pic>
      <p:pic>
        <p:nvPicPr>
          <p:cNvPr id="2051" name="Picture 3" descr="C:\Users\Маша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71810"/>
            <a:ext cx="385765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Правила безопасности руда при рубке и заточке инструмента.</a:t>
            </a:r>
          </a:p>
          <a:p>
            <a:r>
              <a:rPr lang="ru-RU" dirty="0" smtClean="0"/>
              <a:t>- прочно закрепляйте заготовку в тисках</a:t>
            </a:r>
            <a:br>
              <a:rPr lang="ru-RU" dirty="0" smtClean="0"/>
            </a:br>
            <a:r>
              <a:rPr lang="ru-RU" dirty="0" smtClean="0"/>
              <a:t>-запрещается пользоваться молотком, слабо насаженным на рукоятку</a:t>
            </a:r>
            <a:br>
              <a:rPr lang="ru-RU" dirty="0" smtClean="0"/>
            </a:br>
            <a:r>
              <a:rPr lang="ru-RU" dirty="0" smtClean="0"/>
              <a:t>-выполняйте рубку только остро заточенным инструментом</a:t>
            </a:r>
          </a:p>
          <a:p>
            <a:r>
              <a:rPr lang="ru-RU" dirty="0" smtClean="0"/>
              <a:t>-во избежание травм глаз при работе на заточном станке пользуйтесь защитными очками или защитным экраном заточного станка.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184268"/>
          </a:xfrm>
        </p:spPr>
        <p:txBody>
          <a:bodyPr/>
          <a:lstStyle/>
          <a:p>
            <a:r>
              <a:rPr lang="ru-RU" dirty="0" smtClean="0"/>
              <a:t>Правильное держание (хватка) молотка и зубила.</a:t>
            </a:r>
            <a:endParaRPr lang="ru-RU" dirty="0"/>
          </a:p>
        </p:txBody>
      </p:sp>
      <p:pic>
        <p:nvPicPr>
          <p:cNvPr id="3075" name="Picture 3" descr="C:\Users\Маша\Desktop\1336733298-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71530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Правила безопасности руда при рубке и заточке инструмента</a:t>
            </a:r>
            <a:br>
              <a:rPr lang="ru-RU" dirty="0" smtClean="0"/>
            </a:br>
            <a:r>
              <a:rPr lang="ru-RU" dirty="0" smtClean="0"/>
              <a:t>- прочно закрепляйте заготовку в тисках</a:t>
            </a:r>
            <a:br>
              <a:rPr lang="ru-RU" dirty="0" smtClean="0"/>
            </a:br>
            <a:r>
              <a:rPr lang="ru-RU" dirty="0" smtClean="0"/>
              <a:t>-запрещается пользоваться молотком, слабо насаженным на рукоять</a:t>
            </a:r>
            <a:br>
              <a:rPr lang="ru-RU" dirty="0" smtClean="0"/>
            </a:br>
            <a:r>
              <a:rPr lang="ru-RU" dirty="0" smtClean="0"/>
              <a:t>-выполняйте рубку только остро заточенным инструментом</a:t>
            </a:r>
            <a:br>
              <a:rPr lang="ru-RU" dirty="0" smtClean="0"/>
            </a:br>
            <a:r>
              <a:rPr lang="ru-RU" dirty="0" smtClean="0"/>
              <a:t>-во избежание травм глаз при работе на заточном станке пользуйтесь защитными очками.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3071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Нанесение кистевых ударов.</a:t>
            </a:r>
            <a:br>
              <a:rPr lang="ru-RU" dirty="0" smtClean="0"/>
            </a:br>
            <a:r>
              <a:rPr lang="ru-RU" dirty="0" smtClean="0"/>
              <a:t>При замахе и ударе молотком пальцы не разжимать. Удар происходит в результате движения только кисти. Темп- 40-60 ударов в минуту.</a:t>
            </a:r>
            <a:endParaRPr lang="ru-RU" dirty="0"/>
          </a:p>
        </p:txBody>
      </p:sp>
      <p:pic>
        <p:nvPicPr>
          <p:cNvPr id="4098" name="Picture 2" descr="C:\Users\Маша\Desktop\image_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86124"/>
            <a:ext cx="757242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Нанесение локтевых ударов.</a:t>
            </a:r>
          </a:p>
          <a:p>
            <a:r>
              <a:rPr lang="ru-RU" dirty="0" smtClean="0"/>
              <a:t>При замахе правую руку согнуть в локте до отказа, кисть отогнуть назад, пальцы слегка разжать, но так чтобы мизинец не сходил с рукоятки. Удар происходит в результате разгибания руки, движения кисти и сжатия пальцев. Темп 40-50 ударов в минуту.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171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Урок производственного обучения по теме: «Рубка металла».</vt:lpstr>
      <vt:lpstr>Слайд 2</vt:lpstr>
      <vt:lpstr>Цель урока: - научиться выполнять основные приемы рубки</vt:lpstr>
      <vt:lpstr>Слайд 4</vt:lpstr>
      <vt:lpstr>Слайд 5</vt:lpstr>
      <vt:lpstr>Слайд 6</vt:lpstr>
      <vt:lpstr>Слайд 7</vt:lpstr>
      <vt:lpstr>Нанесение кистевых ударов. При замахе и ударе молотком пальцы не разжимать. Удар происходит в результате движения только кисти. Темп- 40-60 ударов в минуту.</vt:lpstr>
      <vt:lpstr>Слайд 9</vt:lpstr>
      <vt:lpstr>Слайд 10</vt:lpstr>
      <vt:lpstr>Слайд 11</vt:lpstr>
      <vt:lpstr>   Рубка металла на плите. Отметить мелом места разрубания с обеих сторон полосы. Положить полосу на плиту и надрубить ее на половину толщины. Рубить локтевыми или плечевыми ударами. Осторожно переломить надрубленную полосу в тисках или на ребре плиты.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производственного обучения по теме: «Рубка металла».</dc:title>
  <dc:creator>Маша</dc:creator>
  <cp:lastModifiedBy>Маша</cp:lastModifiedBy>
  <cp:revision>9</cp:revision>
  <dcterms:created xsi:type="dcterms:W3CDTF">2013-11-20T12:31:49Z</dcterms:created>
  <dcterms:modified xsi:type="dcterms:W3CDTF">2013-11-20T13:56:48Z</dcterms:modified>
</cp:coreProperties>
</file>