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1" r:id="rId3"/>
    <p:sldId id="262" r:id="rId4"/>
    <p:sldId id="263" r:id="rId5"/>
    <p:sldId id="264" r:id="rId6"/>
    <p:sldId id="256" r:id="rId7"/>
    <p:sldId id="268" r:id="rId8"/>
    <p:sldId id="269" r:id="rId9"/>
    <p:sldId id="265" r:id="rId10"/>
    <p:sldId id="266" r:id="rId11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9BED-26BA-4EA3-AE77-5E12620DD0D4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E208E-662A-464C-AD7B-3DAAEBAF7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E208E-662A-464C-AD7B-3DAAEBAF74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17E7-5D5D-41FB-A346-D30A5C8F54A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3619-533A-47E5-874E-0B6BBCF01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Autofit/>
          </a:bodyPr>
          <a:lstStyle/>
          <a:p>
            <a:r>
              <a:rPr lang="ru-RU" sz="5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Выпуклая аппликация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 бумажных полос</a:t>
            </a:r>
          </a:p>
          <a:p>
            <a:pPr lvl="7">
              <a:buNone/>
            </a:pPr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7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Подготовлен учителем начальных классов МБОУ «Малошильнинская СОШ» Сальниковой Е.П.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21602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Выпуклая аппликация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бумажных полос: Петушок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Лена\Desktop\сканирование0003.jpg"/>
          <p:cNvPicPr>
            <a:picLocks noChangeAspect="1" noChangeArrowheads="1"/>
          </p:cNvPicPr>
          <p:nvPr/>
        </p:nvPicPr>
        <p:blipFill>
          <a:blip r:embed="rId2" cstate="print">
            <a:lum bright="-21000"/>
          </a:blip>
          <a:srcRect l="4455" t="3767" r="7796" b="4709"/>
          <a:stretch>
            <a:fillRect/>
          </a:stretch>
        </p:blipFill>
        <p:spPr bwMode="auto">
          <a:xfrm>
            <a:off x="2214546" y="2071678"/>
            <a:ext cx="4289802" cy="4087039"/>
          </a:xfrm>
          <a:prstGeom prst="rect">
            <a:avLst/>
          </a:prstGeom>
          <a:noFill/>
        </p:spPr>
      </p:pic>
      <p:pic>
        <p:nvPicPr>
          <p:cNvPr id="6" name="Picture 2" descr="J:\ЕП\PA150016.JPG"/>
          <p:cNvPicPr>
            <a:picLocks noChangeAspect="1" noChangeArrowheads="1"/>
          </p:cNvPicPr>
          <p:nvPr/>
        </p:nvPicPr>
        <p:blipFill>
          <a:blip r:embed="rId3" cstate="print"/>
          <a:srcRect b="3135"/>
          <a:stretch>
            <a:fillRect/>
          </a:stretch>
        </p:blipFill>
        <p:spPr bwMode="auto">
          <a:xfrm>
            <a:off x="1327690" y="1715846"/>
            <a:ext cx="6124630" cy="444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Материалы и инструменты: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1. Полоски бумаги </a:t>
            </a:r>
          </a:p>
          <a:p>
            <a:pPr>
              <a:buNone/>
            </a:pPr>
            <a:r>
              <a:rPr lang="ru-RU" dirty="0" smtClean="0">
                <a:latin typeface="Gabriola" pitchFamily="82" charset="0"/>
              </a:rPr>
              <a:t>шириной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Gabriola" pitchFamily="82" charset="0"/>
              </a:rPr>
              <a:t> см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2. Ножницы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3. Клей</a:t>
            </a:r>
          </a:p>
          <a:p>
            <a:pPr>
              <a:buNone/>
            </a:pPr>
            <a:r>
              <a:rPr lang="ru-RU" b="1" dirty="0" smtClean="0">
                <a:latin typeface="Gabriola" pitchFamily="82" charset="0"/>
              </a:rPr>
              <a:t>4. Коробка из-под конфет</a:t>
            </a:r>
          </a:p>
          <a:p>
            <a:pPr>
              <a:buNone/>
            </a:pPr>
            <a:endParaRPr lang="ru-RU" dirty="0" smtClean="0"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4" name="Рисунок 3" descr="http://stranamasterov.ru/files/imagecache/orig_with_logo/i1002/kor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26642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1957272" cy="1419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1800200" cy="1800200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crestik.ucoz.ru/_pu/4/s67226813.jpg"/>
          <p:cNvPicPr/>
          <p:nvPr/>
        </p:nvPicPr>
        <p:blipFill>
          <a:blip r:embed="rId5" cstate="print"/>
          <a:srcRect l="47244"/>
          <a:stretch>
            <a:fillRect/>
          </a:stretch>
        </p:blipFill>
        <p:spPr bwMode="auto">
          <a:xfrm rot="16320000">
            <a:off x="2467879" y="3949803"/>
            <a:ext cx="1769259" cy="308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Техника безопасности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sz="4000" dirty="0" smtClean="0">
                <a:latin typeface="Gabriola" pitchFamily="82" charset="0"/>
              </a:rPr>
              <a:t>Храните ножницы в определённом месте.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4000" dirty="0" smtClean="0">
                <a:latin typeface="Gabriola" pitchFamily="82" charset="0"/>
              </a:rPr>
              <a:t>Кладите их сомкнутыми острыми концами от себя.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4000" dirty="0" smtClean="0">
                <a:latin typeface="Gabriola" pitchFamily="82" charset="0"/>
              </a:rPr>
              <a:t>Передавайте ножницы друг другу кольцами вперёд.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</a:rPr>
              <a:t>Основные элементы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:\ЕП\PA150012.JPG"/>
          <p:cNvPicPr>
            <a:picLocks noChangeAspect="1" noChangeArrowheads="1"/>
          </p:cNvPicPr>
          <p:nvPr/>
        </p:nvPicPr>
        <p:blipFill>
          <a:blip r:embed="rId2" cstate="print"/>
          <a:srcRect l="16935" t="22581" r="17742" b="19355"/>
          <a:stretch>
            <a:fillRect/>
          </a:stretch>
        </p:blipFill>
        <p:spPr bwMode="auto">
          <a:xfrm>
            <a:off x="5393537" y="1404923"/>
            <a:ext cx="2821801" cy="1881201"/>
          </a:xfrm>
          <a:prstGeom prst="rect">
            <a:avLst/>
          </a:prstGeom>
          <a:noFill/>
        </p:spPr>
      </p:pic>
      <p:pic>
        <p:nvPicPr>
          <p:cNvPr id="2051" name="Picture 3" descr="F:\ЕП\PA150013.JPG"/>
          <p:cNvPicPr>
            <a:picLocks noChangeAspect="1" noChangeArrowheads="1"/>
          </p:cNvPicPr>
          <p:nvPr/>
        </p:nvPicPr>
        <p:blipFill>
          <a:blip r:embed="rId3" cstate="print"/>
          <a:srcRect l="19070" t="25426" r="26104" b="20543"/>
          <a:stretch>
            <a:fillRect/>
          </a:stretch>
        </p:blipFill>
        <p:spPr bwMode="auto">
          <a:xfrm>
            <a:off x="5874693" y="4500570"/>
            <a:ext cx="2554959" cy="18884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678" y="5357826"/>
            <a:ext cx="9475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       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Кольцо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30950" y="358526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Несимметричное сердечко с загибом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2" name="Picture 4" descr="F:\ЕП\PA1500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702" t="9404" r="10658" b="15360"/>
          <a:stretch>
            <a:fillRect/>
          </a:stretch>
        </p:blipFill>
        <p:spPr bwMode="auto">
          <a:xfrm>
            <a:off x="250001" y="1452549"/>
            <a:ext cx="3178991" cy="2119327"/>
          </a:xfrm>
          <a:prstGeom prst="rect">
            <a:avLst/>
          </a:prstGeom>
          <a:noFill/>
        </p:spPr>
      </p:pic>
      <p:pic>
        <p:nvPicPr>
          <p:cNvPr id="2053" name="Picture 5" descr="F:\ЕП\PA150015.JPG"/>
          <p:cNvPicPr>
            <a:picLocks noChangeAspect="1" noChangeArrowheads="1"/>
          </p:cNvPicPr>
          <p:nvPr/>
        </p:nvPicPr>
        <p:blipFill>
          <a:blip r:embed="rId5" cstate="print"/>
          <a:srcRect l="27063" t="21311" r="30828" b="28452"/>
          <a:stretch>
            <a:fillRect/>
          </a:stretch>
        </p:blipFill>
        <p:spPr bwMode="auto">
          <a:xfrm>
            <a:off x="2647376" y="4000504"/>
            <a:ext cx="2395274" cy="214314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28545" y="3833297"/>
            <a:ext cx="76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Капля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51125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качестве основы можно взять коробку от конфет. Для полосок приготовить листы писчей бумаги. По длине листа начертить и нарезать полоски шириной 2 см (лучше, если сторона полоски будет равна глубине коробки).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Технологическая карта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596" y="1214422"/>
          <a:ext cx="8258204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4380"/>
                <a:gridCol w="4643470"/>
                <a:gridCol w="2900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 операции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Туловище петушка: готовим полоски  - 1, ¾, ½, ¼ длины и склеиваем их в виде капли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Хвост:</a:t>
                      </a:r>
                      <a:r>
                        <a:rPr lang="ru-RU" baseline="0" dirty="0" smtClean="0"/>
                        <a:t> изготавливается аналогично туловищу (3 элемента в виде капли)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Голова: готовим полоски ½ ,3/8, ¼  длины и склеиваем в виде кольца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Гребень: готовим 2 полоски  по ½ длины  исходной полосы и склеиваем в</a:t>
                      </a:r>
                      <a:r>
                        <a:rPr lang="ru-RU" baseline="0" dirty="0" smtClean="0"/>
                        <a:t> виде несимметричного сердечка с загибом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Борода:</a:t>
                      </a:r>
                      <a:r>
                        <a:rPr lang="ru-RU" baseline="0" dirty="0" smtClean="0"/>
                        <a:t> изготавливается аналогично гребешку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F:\ЕП\PA150014.JPG"/>
          <p:cNvPicPr>
            <a:picLocks noChangeAspect="1" noChangeArrowheads="1"/>
          </p:cNvPicPr>
          <p:nvPr/>
        </p:nvPicPr>
        <p:blipFill>
          <a:blip r:embed="rId2" cstate="print"/>
          <a:srcRect l="13333" t="8889" r="13333" b="11111"/>
          <a:stretch>
            <a:fillRect/>
          </a:stretch>
        </p:blipFill>
        <p:spPr bwMode="auto">
          <a:xfrm>
            <a:off x="6500826" y="1643050"/>
            <a:ext cx="1047757" cy="857256"/>
          </a:xfrm>
          <a:prstGeom prst="rect">
            <a:avLst/>
          </a:prstGeom>
          <a:noFill/>
        </p:spPr>
      </p:pic>
      <p:pic>
        <p:nvPicPr>
          <p:cNvPr id="7" name="Picture 4" descr="F:\ЕП\PA150014.JPG"/>
          <p:cNvPicPr>
            <a:picLocks noChangeAspect="1" noChangeArrowheads="1"/>
          </p:cNvPicPr>
          <p:nvPr/>
        </p:nvPicPr>
        <p:blipFill>
          <a:blip r:embed="rId2" cstate="print"/>
          <a:srcRect l="13333" t="8889" r="13333" b="11111"/>
          <a:stretch>
            <a:fillRect/>
          </a:stretch>
        </p:blipFill>
        <p:spPr bwMode="auto">
          <a:xfrm>
            <a:off x="7715272" y="2643182"/>
            <a:ext cx="1047757" cy="857256"/>
          </a:xfrm>
          <a:prstGeom prst="rect">
            <a:avLst/>
          </a:prstGeom>
          <a:noFill/>
        </p:spPr>
      </p:pic>
      <p:pic>
        <p:nvPicPr>
          <p:cNvPr id="8" name="Picture 4" descr="F:\ЕП\PA150014.JPG"/>
          <p:cNvPicPr>
            <a:picLocks noChangeAspect="1" noChangeArrowheads="1"/>
          </p:cNvPicPr>
          <p:nvPr/>
        </p:nvPicPr>
        <p:blipFill>
          <a:blip r:embed="rId2" cstate="print"/>
          <a:srcRect l="13333" t="8889" r="13333" b="11111"/>
          <a:stretch>
            <a:fillRect/>
          </a:stretch>
        </p:blipFill>
        <p:spPr bwMode="auto">
          <a:xfrm rot="21354547">
            <a:off x="6887259" y="2608025"/>
            <a:ext cx="1047757" cy="857256"/>
          </a:xfrm>
          <a:prstGeom prst="rect">
            <a:avLst/>
          </a:prstGeom>
          <a:noFill/>
        </p:spPr>
      </p:pic>
      <p:pic>
        <p:nvPicPr>
          <p:cNvPr id="9" name="Picture 4" descr="F:\ЕП\PA150014.JPG"/>
          <p:cNvPicPr>
            <a:picLocks noChangeAspect="1" noChangeArrowheads="1"/>
          </p:cNvPicPr>
          <p:nvPr/>
        </p:nvPicPr>
        <p:blipFill>
          <a:blip r:embed="rId2" cstate="print"/>
          <a:srcRect l="13333" t="8889" r="13333" b="11111"/>
          <a:stretch>
            <a:fillRect/>
          </a:stretch>
        </p:blipFill>
        <p:spPr bwMode="auto">
          <a:xfrm>
            <a:off x="5857884" y="2643182"/>
            <a:ext cx="1047757" cy="857256"/>
          </a:xfrm>
          <a:prstGeom prst="rect">
            <a:avLst/>
          </a:prstGeom>
          <a:noFill/>
        </p:spPr>
      </p:pic>
      <p:pic>
        <p:nvPicPr>
          <p:cNvPr id="10" name="Picture 5" descr="F:\ЕП\PA150015.JPG"/>
          <p:cNvPicPr>
            <a:picLocks noChangeAspect="1" noChangeArrowheads="1"/>
          </p:cNvPicPr>
          <p:nvPr/>
        </p:nvPicPr>
        <p:blipFill>
          <a:blip r:embed="rId3" cstate="print"/>
          <a:srcRect l="27063" t="21311" r="30828" b="28452"/>
          <a:stretch>
            <a:fillRect/>
          </a:stretch>
        </p:blipFill>
        <p:spPr bwMode="auto">
          <a:xfrm>
            <a:off x="6786578" y="3500438"/>
            <a:ext cx="1071570" cy="958774"/>
          </a:xfrm>
          <a:prstGeom prst="rect">
            <a:avLst/>
          </a:prstGeom>
          <a:noFill/>
        </p:spPr>
      </p:pic>
      <p:pic>
        <p:nvPicPr>
          <p:cNvPr id="11" name="Picture 2" descr="F:\ЕП\PA150012.JPG"/>
          <p:cNvPicPr>
            <a:picLocks noChangeAspect="1" noChangeArrowheads="1"/>
          </p:cNvPicPr>
          <p:nvPr/>
        </p:nvPicPr>
        <p:blipFill>
          <a:blip r:embed="rId4" cstate="print"/>
          <a:srcRect l="16935" t="22581" r="17742" b="19355"/>
          <a:stretch>
            <a:fillRect/>
          </a:stretch>
        </p:blipFill>
        <p:spPr bwMode="auto">
          <a:xfrm>
            <a:off x="6072198" y="4500570"/>
            <a:ext cx="1285884" cy="857256"/>
          </a:xfrm>
          <a:prstGeom prst="rect">
            <a:avLst/>
          </a:prstGeom>
          <a:noFill/>
        </p:spPr>
      </p:pic>
      <p:pic>
        <p:nvPicPr>
          <p:cNvPr id="12" name="Picture 3" descr="F:\ЕП\PA150013.JPG"/>
          <p:cNvPicPr>
            <a:picLocks noChangeAspect="1" noChangeArrowheads="1"/>
          </p:cNvPicPr>
          <p:nvPr/>
        </p:nvPicPr>
        <p:blipFill>
          <a:blip r:embed="rId5" cstate="print"/>
          <a:srcRect l="19070" t="25426" r="26104" b="20543"/>
          <a:stretch>
            <a:fillRect/>
          </a:stretch>
        </p:blipFill>
        <p:spPr bwMode="auto">
          <a:xfrm>
            <a:off x="7358082" y="5429264"/>
            <a:ext cx="1143008" cy="84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714356"/>
          <a:ext cx="8215369" cy="44548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28694"/>
                <a:gridCol w="4000528"/>
                <a:gridCol w="3286147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Ноги: готовим 2 полоски по1/4 длины исходной полосы и сгибаем их пополам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08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 smtClean="0"/>
                    </a:p>
                    <a:p>
                      <a:r>
                        <a:rPr lang="ru-RU" sz="1800" dirty="0" smtClean="0"/>
                        <a:t>Склеим фигурку, как на рисунке  и вклеим её внутрь коробки из под конфет.</a:t>
                      </a:r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Лена\Desktop\сканирование0003.jpg"/>
          <p:cNvPicPr>
            <a:picLocks noChangeAspect="1" noChangeArrowheads="1"/>
          </p:cNvPicPr>
          <p:nvPr/>
        </p:nvPicPr>
        <p:blipFill>
          <a:blip r:embed="rId3" cstate="print">
            <a:lum bright="-21000"/>
          </a:blip>
          <a:srcRect l="4455" t="3767" r="7796" b="4709"/>
          <a:stretch>
            <a:fillRect/>
          </a:stretch>
        </p:blipFill>
        <p:spPr bwMode="auto">
          <a:xfrm>
            <a:off x="5500694" y="1857364"/>
            <a:ext cx="3374196" cy="3214710"/>
          </a:xfrm>
          <a:prstGeom prst="rect">
            <a:avLst/>
          </a:prstGeom>
          <a:noFill/>
        </p:spPr>
      </p:pic>
      <p:pic>
        <p:nvPicPr>
          <p:cNvPr id="5" name="Picture 2" descr="C:\Users\Лена\Desktop\сканирование0003.jpg"/>
          <p:cNvPicPr>
            <a:picLocks noChangeAspect="1" noChangeArrowheads="1"/>
          </p:cNvPicPr>
          <p:nvPr/>
        </p:nvPicPr>
        <p:blipFill>
          <a:blip r:embed="rId4" cstate="print"/>
          <a:srcRect l="3987" t="5478" r="6983" b="3147"/>
          <a:stretch>
            <a:fillRect/>
          </a:stretch>
        </p:blipFill>
        <p:spPr bwMode="auto">
          <a:xfrm>
            <a:off x="5436096" y="1772817"/>
            <a:ext cx="3312368" cy="338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наша весёлая полоска принесёт вам и вашим детям радость и вдохновение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F:\ЕП\PA15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965217" cy="3723913"/>
          </a:xfrm>
          <a:prstGeom prst="rect">
            <a:avLst/>
          </a:prstGeom>
          <a:noFill/>
        </p:spPr>
      </p:pic>
      <p:pic>
        <p:nvPicPr>
          <p:cNvPr id="6" name="Рисунок 5" descr="http://ngkir2007.narod.ru/0708/3_form/02_10_07/dim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3924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Лена\Desktop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987" t="5478" r="6983" b="3147"/>
          <a:stretch>
            <a:fillRect/>
          </a:stretch>
        </p:blipFill>
        <p:spPr bwMode="auto">
          <a:xfrm>
            <a:off x="395536" y="1806115"/>
            <a:ext cx="3744416" cy="4287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239</Words>
  <Application>Microsoft Office PowerPoint</Application>
  <PresentationFormat>Экран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</vt:lpstr>
      <vt:lpstr>Выпуклая аппликация  из бумажных полос: Петушок</vt:lpstr>
      <vt:lpstr>Материалы и инструменты:</vt:lpstr>
      <vt:lpstr>Техника безопасности</vt:lpstr>
      <vt:lpstr>Основные элементы</vt:lpstr>
      <vt:lpstr>В качестве основы можно взять коробку от конфет. Для полосок приготовить листы писчей бумаги. По длине листа начертить и нарезать полоски шириной 2 см (лучше, если сторона полоски будет равна глубине коробки).</vt:lpstr>
      <vt:lpstr>Технологическая карта</vt:lpstr>
      <vt:lpstr>Слайд 8</vt:lpstr>
      <vt:lpstr>Пусть наша весёлая полоска принесёт вам и вашим детям радость и вдохновение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22</cp:revision>
  <dcterms:created xsi:type="dcterms:W3CDTF">2012-10-14T15:32:46Z</dcterms:created>
  <dcterms:modified xsi:type="dcterms:W3CDTF">2013-11-24T15:05:56Z</dcterms:modified>
</cp:coreProperties>
</file>