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5D76-EE08-4F15-8FF1-CE7B3AD3D2E4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802B-7141-4C6A-9232-BFD51C6CFBA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5D76-EE08-4F15-8FF1-CE7B3AD3D2E4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802B-7141-4C6A-9232-BFD51C6CFB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5D76-EE08-4F15-8FF1-CE7B3AD3D2E4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802B-7141-4C6A-9232-BFD51C6CFB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5D76-EE08-4F15-8FF1-CE7B3AD3D2E4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802B-7141-4C6A-9232-BFD51C6CFB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5D76-EE08-4F15-8FF1-CE7B3AD3D2E4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712802B-7141-4C6A-9232-BFD51C6CFBA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5D76-EE08-4F15-8FF1-CE7B3AD3D2E4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802B-7141-4C6A-9232-BFD51C6CFB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5D76-EE08-4F15-8FF1-CE7B3AD3D2E4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802B-7141-4C6A-9232-BFD51C6CFB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5D76-EE08-4F15-8FF1-CE7B3AD3D2E4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802B-7141-4C6A-9232-BFD51C6CFB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5D76-EE08-4F15-8FF1-CE7B3AD3D2E4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802B-7141-4C6A-9232-BFD51C6CFB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5D76-EE08-4F15-8FF1-CE7B3AD3D2E4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802B-7141-4C6A-9232-BFD51C6CFB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5D76-EE08-4F15-8FF1-CE7B3AD3D2E4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2802B-7141-4C6A-9232-BFD51C6CFB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3D5D76-EE08-4F15-8FF1-CE7B3AD3D2E4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712802B-7141-4C6A-9232-BFD51C6CFBA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643050"/>
            <a:ext cx="7658096" cy="2357454"/>
          </a:xfrm>
        </p:spPr>
        <p:txBody>
          <a:bodyPr/>
          <a:lstStyle/>
          <a:p>
            <a:r>
              <a:rPr lang="ru-RU" dirty="0" smtClean="0"/>
              <a:t>САДОВО -  ПАРКОВОЕ ИСКУССТВО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43512"/>
            <a:ext cx="7415242" cy="928694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dirty="0"/>
              <a:t>у</a:t>
            </a:r>
            <a:r>
              <a:rPr lang="ru-RU" dirty="0" smtClean="0"/>
              <a:t>читель: </a:t>
            </a:r>
            <a:r>
              <a:rPr lang="ru-RU" dirty="0" err="1" smtClean="0"/>
              <a:t>Подшибякина</a:t>
            </a:r>
            <a:r>
              <a:rPr lang="ru-RU" dirty="0" smtClean="0"/>
              <a:t> О. А.</a:t>
            </a:r>
          </a:p>
          <a:p>
            <a:pPr algn="r"/>
            <a:r>
              <a:rPr lang="ru-RU" dirty="0" smtClean="0"/>
              <a:t>ГБОУ ММГ</a:t>
            </a:r>
          </a:p>
          <a:p>
            <a:pPr algn="r"/>
            <a:r>
              <a:rPr lang="ru-RU" dirty="0" smtClean="0"/>
              <a:t>технология, 3 класс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Жильё человека всегда окружали леса, сады, огороды, места отдыха с тенистыми деревьями и красивыми цветами. А в городах люди сами начали создавать парки. Их созданием занимаются специалисты по садово-парковому искусству.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Users\Михаил\Desktop\193201987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418556"/>
            <a:ext cx="6357982" cy="38290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643074"/>
          </a:xfr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Городское озеленение предполагает также организацию скверов, лесопарков, посадку деревьев и цветов в парках и вдоль улиц.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- А кто ухаживает за таким большим хозяйством?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Михаил\Desktop\материалы по работе\загрузки 3 класс\труд\60856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571744"/>
            <a:ext cx="3429024" cy="3932018"/>
          </a:xfrm>
          <a:prstGeom prst="rect">
            <a:avLst/>
          </a:prstGeom>
          <a:noFill/>
        </p:spPr>
      </p:pic>
      <p:pic>
        <p:nvPicPr>
          <p:cNvPr id="2051" name="Picture 3" descr="C:\Users\Михаил\Desktop\материалы по работе\загрузки 3 класс\труд\3812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571744"/>
            <a:ext cx="3429024" cy="38576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ПРОФЕССИИ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4352956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Ландшафтный дизайнер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sz="2400" dirty="0" smtClean="0"/>
              <a:t>Проектировщик и создатель композиций из различных насаждений.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0234" y="1571612"/>
            <a:ext cx="4038600" cy="469777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Озеленитель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специалист, который занимается подготовкой почвы, посадочного материала, удобрений, устройством клумб, бордюров, посадкой и выращиванием цветов, кустов, деревьев, уходом за посадками, кустарниками, их стрижкой.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Михаил\Desktop\433110.1270021366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71876"/>
            <a:ext cx="3476625" cy="26098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9331286" y="274638"/>
            <a:ext cx="527125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Дворник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Специалист, который поддерживает чистоту и порядок во дворе и около дома.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Михаил\Desktop\материалы по работе\загрузки 3 класс\труд\40_normal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1658" y="2071678"/>
            <a:ext cx="3570870" cy="40437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143380"/>
            <a:ext cx="8929718" cy="1857388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Материал к уроку технологии в 3 классе 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по учебнику Н. И. </a:t>
            </a:r>
            <a:r>
              <a:rPr lang="ru-RU" sz="2400" dirty="0" err="1" smtClean="0">
                <a:effectLst/>
                <a:latin typeface="Times New Roman" pitchFamily="18" charset="0"/>
                <a:cs typeface="Times New Roman" pitchFamily="18" charset="0"/>
              </a:rPr>
              <a:t>Роговцевой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Н. В. Богдановой, Н. В. Добромысловой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Михаил\Desktop\материалы по работе\загрузки 3 класс\труд\труд\1526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142984"/>
            <a:ext cx="2857500" cy="2209800"/>
          </a:xfrm>
          <a:prstGeom prst="rect">
            <a:avLst/>
          </a:prstGeom>
          <a:noFill/>
        </p:spPr>
      </p:pic>
      <p:pic>
        <p:nvPicPr>
          <p:cNvPr id="1027" name="Picture 3" descr="C:\Users\Михаил\Desktop\материалы по работе\картинки школа\учебники 3 класс\363a2b759a7d4427afce0e75d79c431f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928670"/>
            <a:ext cx="2428892" cy="329494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</TotalTime>
  <Words>143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САДОВО -  ПАРКОВОЕ ИСКУССТВО</vt:lpstr>
      <vt:lpstr>Жильё человека всегда окружали леса, сады, огороды, места отдыха с тенистыми деревьями и красивыми цветами. А в городах люди сами начали создавать парки. Их созданием занимаются специалисты по садово-парковому искусству.</vt:lpstr>
      <vt:lpstr>Городское озеленение предполагает также организацию скверов, лесопарков, посадку деревьев и цветов в парках и вдоль улиц.   - А кто ухаживает за таким большим хозяйством?</vt:lpstr>
      <vt:lpstr>ПРОФЕССИИ</vt:lpstr>
      <vt:lpstr>Слайд 5</vt:lpstr>
      <vt:lpstr>Материал к уроку технологии в 3 классе  по учебнику Н. И. Роговцевой,  Н. В. Богдановой, Н. В. Добромысловой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САДОВО -  ПАРКОВОЕ ИСКУССТВО</dc:title>
  <dc:creator>Михаил</dc:creator>
  <cp:lastModifiedBy>Михаил</cp:lastModifiedBy>
  <cp:revision>23</cp:revision>
  <dcterms:created xsi:type="dcterms:W3CDTF">2013-11-22T14:44:39Z</dcterms:created>
  <dcterms:modified xsi:type="dcterms:W3CDTF">2013-11-22T15:27:03Z</dcterms:modified>
</cp:coreProperties>
</file>