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llekcija.com/master-klass-derevo-iz-salfetok-svoimi-rukami-avtor-svetlana-vdovin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39552" y="1600200"/>
            <a:ext cx="7823398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«Дерево </a:t>
            </a:r>
          </a:p>
          <a:p>
            <a:pPr marL="0" indent="0">
              <a:buNone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           счастья»</a:t>
            </a:r>
            <a:endParaRPr lang="ru-RU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своими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руками</a:t>
            </a:r>
            <a:endParaRPr lang="ru-RU" sz="2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по материалам </a:t>
            </a:r>
          </a:p>
          <a:p>
            <a:pPr marL="0" indent="0">
              <a:buNone/>
            </a:pPr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сайта «Своими руками</a:t>
            </a:r>
            <a:r>
              <a:rPr lang="ru-RU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en-US" sz="1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14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402897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8032" y="4797152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kollekcija.com/master-klass-derevo-iz-salfetok-svoimi-rukami-avtor-svetlana-vdovina</a:t>
            </a:r>
            <a:endParaRPr lang="ru-RU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02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8736971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44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Желаю удачи !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313" y="331101"/>
            <a:ext cx="453650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57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96652"/>
            <a:ext cx="8592955" cy="644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27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0628"/>
            <a:ext cx="8856984" cy="664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9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" y="116632"/>
            <a:ext cx="8880986" cy="666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6949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42646"/>
            <a:ext cx="8664963" cy="649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8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0628"/>
            <a:ext cx="8928992" cy="66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3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646"/>
            <a:ext cx="8568952" cy="64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87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88964" cy="6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25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80628"/>
            <a:ext cx="8976997" cy="673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1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Экран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5</cp:revision>
  <dcterms:created xsi:type="dcterms:W3CDTF">2013-11-14T05:54:57Z</dcterms:created>
  <dcterms:modified xsi:type="dcterms:W3CDTF">2013-11-16T13:18:21Z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630772</vt:lpwstr>
  </property>
  <property fmtid="{D5CDD505-2E9C-101B-9397-08002B2CF9AE}" pid="3" name="NXPowerLiteSettings">
    <vt:lpwstr>F800050004A000</vt:lpwstr>
  </property>
  <property fmtid="{D5CDD505-2E9C-101B-9397-08002B2CF9AE}" pid="4" name="NXPowerLiteVersion">
    <vt:lpwstr>D5.0.8</vt:lpwstr>
  </property>
</Properties>
</file>