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custDataLst>
    <p:tags r:id="rId13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96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kollekcija.com/master-klass-derevo-iz-salfetok-svoimi-rukami-avtor-svetlana-vdovina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539552" y="1600200"/>
            <a:ext cx="7823398" cy="4525963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anose="020B0A04020102020204" pitchFamily="34" charset="0"/>
              </a:rPr>
              <a:t>«Дерево </a:t>
            </a:r>
          </a:p>
          <a:p>
            <a:pPr marL="0" indent="0">
              <a:buNone/>
            </a:pP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anose="020B0A04020102020204" pitchFamily="34" charset="0"/>
              </a:rPr>
              <a:t>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anose="020B0A04020102020204" pitchFamily="34" charset="0"/>
              </a:rPr>
              <a:t>           счастья»</a:t>
            </a:r>
            <a:endParaRPr lang="ru-RU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anose="020B0A04020102020204" pitchFamily="34" charset="0"/>
              </a:rPr>
              <a:t>своими    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anose="020B0A04020102020204" pitchFamily="34" charset="0"/>
              </a:rPr>
              <a:t>руками</a:t>
            </a:r>
            <a:endParaRPr lang="ru-RU" sz="2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ru-RU" sz="2400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 по материалам </a:t>
            </a:r>
          </a:p>
          <a:p>
            <a:pPr marL="0" indent="0">
              <a:buNone/>
            </a:pPr>
            <a:r>
              <a:rPr lang="ru-RU" sz="2400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сайта «Своими руками</a:t>
            </a:r>
            <a:r>
              <a:rPr lang="ru-RU" sz="2800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0">
              <a:buNone/>
            </a:pPr>
            <a:r>
              <a:rPr lang="en-US" sz="1400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ru-RU" sz="1400" b="1" i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88640"/>
            <a:ext cx="4028970" cy="5688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88032" y="4797152"/>
            <a:ext cx="4572000" cy="123110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</a:t>
            </a:r>
            <a:r>
              <a:rPr lang="en-US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kollekcija.com/master-klass-derevo-iz-salfetok-svoimi-rukami-avtor-svetlana-vdovina</a:t>
            </a:r>
            <a:endParaRPr lang="ru-RU" b="1" i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2027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188640"/>
            <a:ext cx="8736971" cy="655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0441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anose="020B0A04020102020204" pitchFamily="34" charset="0"/>
              </a:rPr>
              <a:t>Желаю удачи !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4313" y="331101"/>
            <a:ext cx="4536504" cy="6048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7578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sz="2800" dirty="0">
              <a:latin typeface="Arial Black" panose="020B0A040201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296652"/>
            <a:ext cx="8592955" cy="6444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5275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0628"/>
            <a:ext cx="8856984" cy="664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1968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11" y="116632"/>
            <a:ext cx="8880986" cy="6660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769490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242646"/>
            <a:ext cx="8664963" cy="6498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6808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0628"/>
            <a:ext cx="8928992" cy="6696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6328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2646"/>
            <a:ext cx="8568952" cy="6426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6870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688964" cy="6516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7257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80628"/>
            <a:ext cx="8976997" cy="6732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911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8ce696e9412443ecc57c32ed4796326ae4778a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23</Words>
  <Application>Microsoft Office PowerPoint</Application>
  <PresentationFormat>Экран (4:3)</PresentationFormat>
  <Paragraphs>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</dc:creator>
  <cp:lastModifiedBy>Светлана</cp:lastModifiedBy>
  <cp:revision>5</cp:revision>
  <dcterms:created xsi:type="dcterms:W3CDTF">2013-11-14T05:54:57Z</dcterms:created>
  <dcterms:modified xsi:type="dcterms:W3CDTF">2013-11-16T13:18:21Z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630772</vt:lpwstr>
  </property>
  <property fmtid="{D5CDD505-2E9C-101B-9397-08002B2CF9AE}" pid="3" name="NXPowerLiteSettings">
    <vt:lpwstr>F800050004A000</vt:lpwstr>
  </property>
  <property fmtid="{D5CDD505-2E9C-101B-9397-08002B2CF9AE}" pid="4" name="NXPowerLiteVersion">
    <vt:lpwstr>D5.0.8</vt:lpwstr>
  </property>
</Properties>
</file>