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2" r:id="rId4"/>
    <p:sldId id="257" r:id="rId5"/>
    <p:sldId id="263" r:id="rId6"/>
    <p:sldId id="274" r:id="rId7"/>
    <p:sldId id="260" r:id="rId8"/>
    <p:sldId id="269" r:id="rId9"/>
    <p:sldId id="265" r:id="rId10"/>
    <p:sldId id="261" r:id="rId11"/>
    <p:sldId id="271" r:id="rId12"/>
    <p:sldId id="276" r:id="rId13"/>
    <p:sldId id="278" r:id="rId14"/>
    <p:sldId id="277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A7C2-D4EE-435F-B7BF-BA9C11379F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CA5A-B957-4E30-B09B-75D797D0F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50;&#1072;&#1088;&#1075;&#1080;&#1085;%20&#1042;.&#1041;\&#1063;&#1072;&#1089;&#1090;&#1091;&#1096;&#1082;&#1080;(8%20&#1096;&#1090;&#1091;&#1082;%20&#1089;%20&#1087;&#1088;&#1086;&#1080;&#1075;&#1088;&#1099;&#1096;&#1072;&#1084;&#1080;-Yamaha).wa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Glavnoe_rebyata_serdcem_ne_staretbi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%20&#1076;&#1077;&#1085;&#1100;%20&#1087;&#1086;&#1078;&#1080;&#1083;&#1086;&#1075;&#1086;%20&#1095;&#1077;&#1083;&#1086;&#1074;&#1077;&#1082;&#1072;%202012\&#1044;&#1077;&#1090;&#1089;&#1082;&#1072;&#1103;-&#1055;&#1077;&#1089;&#1077;&#1085;&#1082;&#1072;%20&#1087;&#1088;&#1086;%20&#1073;&#1072;&#1073;&#1091;&#1096;&#1082;&#1091;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1924167-2190030fc59bfb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3.vkrugudruzei.ru/images/043/760/80/blog/E110440A7B39466591E04A4A741718D0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  <p:pic>
        <p:nvPicPr>
          <p:cNvPr id="5" name="Частушки(8 штук с проигрышами-Yamaha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а 32 из 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Картинка 67 из 41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9880" y="0"/>
            <a:ext cx="952388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4544" y="6252526"/>
            <a:ext cx="2575616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28662" y="214290"/>
            <a:ext cx="7072362" cy="5416868"/>
          </a:xfrm>
          <a:prstGeom prst="rect">
            <a:avLst/>
          </a:prstGeom>
          <a:solidFill>
            <a:srgbClr val="FFFF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ПОЖИЛОГО ЧЕЛОВЕКА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Теплый день осенний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Солнцем позолочен,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Радостной работой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 озабочен.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Кружит листопадом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Осени в усладу,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Седину ласкает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Старикам в награду.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октябрьский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веленью века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Чествует природа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Пожилого человека!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5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1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C:\Users\ASUS\Desktop\image59120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361952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forum.materinstvo.ru/uploads/1181118416/post-22069-1181156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678" y="0"/>
            <a:ext cx="942667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857232"/>
            <a:ext cx="735808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равл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ем!!!</a:t>
            </a:r>
          </a:p>
          <a:p>
            <a:pPr algn="ctr"/>
            <a:endParaRPr lang="ru-RU" sz="6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778768" y="-1163835"/>
            <a:ext cx="83424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Бабушке - солнышко, дедушке - стих,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здоровья вам на двоих,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Счастья желаю еще на два века,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днем пожилого вас человека!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SUS\Desktop\day_pension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31f8b01d31b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h.toppik.ru/_ph/87/2/99881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072" y="0"/>
            <a:ext cx="6888616" cy="6858000"/>
          </a:xfrm>
          <a:prstGeom prst="rect">
            <a:avLst/>
          </a:prstGeom>
          <a:noFill/>
        </p:spPr>
      </p:pic>
      <p:pic>
        <p:nvPicPr>
          <p:cNvPr id="5" name="Glavnoe_rebyata_serdcem_ne_staret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а 13 из 24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beautyhealthsite.ru/wp-content/uploads/2011/04/vn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11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92 из 941"/>
          <p:cNvPicPr>
            <a:picLocks noChangeAspect="1" noChangeArrowheads="1"/>
          </p:cNvPicPr>
          <p:nvPr/>
        </p:nvPicPr>
        <p:blipFill rotWithShape="1">
          <a:blip r:embed="rId2" cstate="print"/>
          <a:srcRect l="20408" t="2735" r="19544" b="1301"/>
          <a:stretch/>
        </p:blipFill>
        <p:spPr bwMode="auto">
          <a:xfrm>
            <a:off x="1969448" y="404664"/>
            <a:ext cx="4842832" cy="606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58 из 24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822" y="4568"/>
            <a:ext cx="6613562" cy="6853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imgbb.ru/4/1/a/41a3b7160de061985a74b5cbe1ba4646.jpg"/>
          <p:cNvPicPr>
            <a:picLocks noChangeAspect="1" noChangeArrowheads="1"/>
          </p:cNvPicPr>
          <p:nvPr/>
        </p:nvPicPr>
        <p:blipFill>
          <a:blip r:embed="rId3" cstate="print"/>
          <a:srcRect b="4360"/>
          <a:stretch>
            <a:fillRect/>
          </a:stretch>
        </p:blipFill>
        <p:spPr bwMode="auto">
          <a:xfrm>
            <a:off x="1043608" y="4584"/>
            <a:ext cx="7165815" cy="6853416"/>
          </a:xfrm>
          <a:prstGeom prst="rect">
            <a:avLst/>
          </a:prstGeom>
          <a:noFill/>
        </p:spPr>
      </p:pic>
      <p:pic>
        <p:nvPicPr>
          <p:cNvPr id="4" name="Детская-Песенка про бабуш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g11.nnm.ru/9/e/8/9/e/0894b8fede7d3677982c9fce9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</Words>
  <Application>Microsoft Office PowerPoint</Application>
  <PresentationFormat>Экран (4:3)</PresentationFormat>
  <Paragraphs>13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21</cp:revision>
  <dcterms:created xsi:type="dcterms:W3CDTF">2011-06-13T18:39:51Z</dcterms:created>
  <dcterms:modified xsi:type="dcterms:W3CDTF">2015-01-27T17:40:41Z</dcterms:modified>
</cp:coreProperties>
</file>