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495C-FDB0-4BDD-A8BA-6E0556C2695F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F4C6-359F-4945-89C1-725681544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49E861-1616-41A3-8476-0C1FAA3A400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FB9C96-286E-4142-B023-B1FCEE07F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Гжельская и хохломская тарелочки в технике пластилиновой росписи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«СОШ №8 г.Выборга»</a:t>
            </a:r>
          </a:p>
          <a:p>
            <a:r>
              <a:rPr lang="ru-RU" dirty="0" smtClean="0"/>
              <a:t>Капустина Татьяна Николаевна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труды\Фото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4656"/>
            <a:ext cx="3143272" cy="4182843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труды\Фото0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001" y="1714488"/>
            <a:ext cx="3346857" cy="4462477"/>
          </a:xfrm>
          <a:prstGeom prst="rect">
            <a:avLst/>
          </a:prstGeom>
          <a:noFill/>
        </p:spPr>
      </p:pic>
      <p:pic>
        <p:nvPicPr>
          <p:cNvPr id="7" name="Picture 4" descr="C:\Documents and Settings\Администратор\Рабочий стол\труды\Фото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04"/>
            <a:ext cx="3250430" cy="43339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Пробуйте и у вас все получится!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5" name="Picture 3" descr="C:\Documents and Settings\Администратор\Рабочий стол\труды\Фото06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394472" cy="4525962"/>
          </a:xfrm>
          <a:prstGeom prst="rect">
            <a:avLst/>
          </a:prstGeom>
          <a:noFill/>
        </p:spPr>
      </p:pic>
      <p:pic>
        <p:nvPicPr>
          <p:cNvPr id="23556" name="Picture 4" descr="C:\Documents and Settings\Администратор\Рабочий стол\труды\Фото0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47866"/>
            <a:ext cx="3328998" cy="44386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5869006"/>
          </a:xfrm>
        </p:spPr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rgbClr val="0070C0"/>
                </a:solidFill>
              </a:rPr>
              <a:t>Пластилин </a:t>
            </a:r>
            <a:r>
              <a:rPr lang="ru-RU" sz="2700" dirty="0" smtClean="0"/>
              <a:t>– просто уникальный материал, он настолько мягкий и пластичный, что не только лепка, но и рисование им – удовольствие! В этом мастер-классе  по творческому развитию ребенка я покажу даже не рисование, а самую настоящую роспись пластилином. И сделаем красивую и нарядную пластилиновую тарелку «под хохлому»или «под гжель»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Documents and Settings\Администратор\Рабочий стол\труды\Фото0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214290"/>
            <a:ext cx="3929090" cy="5883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5583254"/>
          </a:xfrm>
        </p:spPr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rgbClr val="0070C0"/>
                </a:solidFill>
              </a:rPr>
              <a:t>Материалы</a:t>
            </a:r>
            <a:r>
              <a:rPr lang="ru-RU" sz="2700" dirty="0" smtClean="0"/>
              <a:t>: Пластилин , бумажная или пластиковая тарелка, лак, стеки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70C0"/>
                </a:solidFill>
              </a:rPr>
              <a:t>Приступаем к </a:t>
            </a:r>
            <a:r>
              <a:rPr lang="ru-RU" sz="2700" dirty="0" smtClean="0">
                <a:solidFill>
                  <a:srgbClr val="0070C0"/>
                </a:solidFill>
              </a:rPr>
              <a:t>работе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u="sng" dirty="0" smtClean="0"/>
              <a:t>Делаем фон. </a:t>
            </a:r>
            <a:r>
              <a:rPr lang="ru-RU" sz="2700" dirty="0" smtClean="0"/>
              <a:t>Размазываем по тарелочке черный( синий) пластилин тонким слоем. Узкую полоску по краям делаем контрастной – желтой( белой)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C:\Documents and Settings\Администратор\Рабочий стол\труды\Фото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79"/>
            <a:ext cx="3071834" cy="4095779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труды\Фото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571744"/>
            <a:ext cx="3000396" cy="400052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429264"/>
            <a:ext cx="1757346" cy="5780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труды\Фото06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071678"/>
            <a:ext cx="2786082" cy="3714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19288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Стекой или карандашом наносим контур будущего рисунка. Это может быть все что угодно! Мы делаем характерные для хохломы (гжели)растительные мотивы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Администратор\Рабочий стол\труды\Фото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71678"/>
            <a:ext cx="3000396" cy="4000529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труды\Фото0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496"/>
            <a:ext cx="2857520" cy="3810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труды\Фото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84" y="1357298"/>
            <a:ext cx="3161132" cy="4214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Берем цветной(белый) пластилин и постепенно наносим его на рисунок, «заполняя» намеченные контуры</a:t>
            </a:r>
            <a:endParaRPr lang="ru-RU" sz="2400" dirty="0"/>
          </a:p>
        </p:txBody>
      </p:sp>
      <p:pic>
        <p:nvPicPr>
          <p:cNvPr id="4099" name="Picture 3" descr="C:\Documents and Settings\Администратор\Рабочий стол\труды\Фото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928802"/>
            <a:ext cx="3053975" cy="4071966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труды\Фото0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643182"/>
            <a:ext cx="2846792" cy="37957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Точно также заполняем весь намеченный рисунок пластилином разного цвета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4" descr="C:\Documents and Settings\Администратор\Рабочий стол\труды\Фото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698"/>
            <a:ext cx="3427200" cy="4572194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труды\Фото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561172" cy="474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608332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Когда рисунок готов, стекой или карандашом добавляем детали - прожилки в листочках. Покрываем тарелку водно-акриловым лаком и оставляем сушиться. Теперь она станет блестеть как настоящая гжельская или хохломская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Documents and Settings\Администратор\Рабочий стол\труды\Фото0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63" y="214290"/>
            <a:ext cx="417912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труды\Фото0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451500" cy="32686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 вот и наши работы!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Голубое</a:t>
            </a:r>
            <a:r>
              <a:rPr lang="ru-RU" dirty="0" smtClean="0">
                <a:solidFill>
                  <a:srgbClr val="0070C0"/>
                </a:solidFill>
              </a:rPr>
              <a:t> чудо!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Documents and Settings\Администратор\Рабочий стол\труды\Фото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428868"/>
            <a:ext cx="2286016" cy="3048022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труды\Фото0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286124"/>
            <a:ext cx="2257428" cy="3009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54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Тарелочки «под хохлому»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Documents and Settings\Администратор\Рабочий стол\труды\Фото0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2686056" cy="3581408"/>
          </a:xfrm>
          <a:prstGeom prst="rect">
            <a:avLst/>
          </a:prstGeom>
          <a:noFill/>
        </p:spPr>
      </p:pic>
      <p:pic>
        <p:nvPicPr>
          <p:cNvPr id="6149" name="Picture 5" descr="C:\Documents and Settings\Администратор\Рабочий стол\труды\Фото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4" y="1071546"/>
            <a:ext cx="2578900" cy="3438532"/>
          </a:xfrm>
          <a:prstGeom prst="rect">
            <a:avLst/>
          </a:prstGeom>
          <a:noFill/>
        </p:spPr>
      </p:pic>
      <p:pic>
        <p:nvPicPr>
          <p:cNvPr id="6151" name="Picture 7" descr="C:\Documents and Settings\Администратор\Рабочий стол\труды\Фото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85860"/>
            <a:ext cx="2703916" cy="360522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V="1">
            <a:off x="457200" y="6007291"/>
            <a:ext cx="8229600" cy="13635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185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Гжельская и хохломская тарелочки в технике пластилиновой росписи</vt:lpstr>
      <vt:lpstr>Пластилин – просто уникальный материал, он настолько мягкий и пластичный, что не только лепка, но и рисование им – удовольствие! В этом мастер-классе  по творческому развитию ребенка я покажу даже не рисование, а самую настоящую роспись пластилином. И сделаем красивую и нарядную пластилиновую тарелку «под хохлому»или «под гжель» </vt:lpstr>
      <vt:lpstr>Материалы: Пластилин , бумажная или пластиковая тарелка, лак, стеки Приступаем к работе  Делаем фон. Размазываем по тарелочке черный( синий) пластилин тонким слоем. Узкую полоску по краям делаем контрастной – желтой( белой) </vt:lpstr>
      <vt:lpstr>Стекой или карандашом наносим контур будущего рисунка. Это может быть все что угодно! Мы делаем характерные для хохломы (гжели)растительные мотивы </vt:lpstr>
      <vt:lpstr>Берем цветной(белый) пластилин и постепенно наносим его на рисунок, «заполняя» намеченные контуры</vt:lpstr>
      <vt:lpstr>Точно также заполняем весь намеченный рисунок пластилином разного цвета </vt:lpstr>
      <vt:lpstr>Когда рисунок готов, стекой или карандашом добавляем детали - прожилки в листочках. Покрываем тарелку водно-акриловым лаком и оставляем сушиться. Теперь она станет блестеть как настоящая гжельская или хохломская ! </vt:lpstr>
      <vt:lpstr>А вот и наши работы! Голубое чудо!</vt:lpstr>
      <vt:lpstr>Тарелочки «под хохлому»</vt:lpstr>
      <vt:lpstr>Слайд 10</vt:lpstr>
      <vt:lpstr>Пробуйте и у вас все получится!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Гжельская и хохломская тарелочки в технике пластилиновой росписи</dc:title>
  <dc:creator>user</dc:creator>
  <cp:lastModifiedBy>user</cp:lastModifiedBy>
  <cp:revision>12</cp:revision>
  <dcterms:created xsi:type="dcterms:W3CDTF">2013-11-23T15:11:07Z</dcterms:created>
  <dcterms:modified xsi:type="dcterms:W3CDTF">2013-11-23T16:56:22Z</dcterms:modified>
</cp:coreProperties>
</file>