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CB44A1-B5DD-475D-B416-50114D14434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252BB4-3A38-441E-81B2-0D1161F9C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gri.ru/rukodelie/podelki-dlja-detei/aplikaci-na-temu-vesna-dlja-detskogo-sad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788" y="548680"/>
            <a:ext cx="7772400" cy="1780108"/>
          </a:xfrm>
        </p:spPr>
        <p:txBody>
          <a:bodyPr/>
          <a:lstStyle/>
          <a:p>
            <a:r>
              <a:rPr lang="ru-RU" b="1" dirty="0"/>
              <a:t>Аппликация «Птица-весна»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816424" cy="329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5661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Шевцова   Наталья  Юрьевна</a:t>
            </a:r>
            <a:endParaRPr lang="ru-RU" dirty="0"/>
          </a:p>
          <a:p>
            <a:r>
              <a:rPr lang="ru-RU" dirty="0"/>
              <a:t>учитель начальных классов </a:t>
            </a:r>
            <a:r>
              <a:rPr lang="ru-RU" dirty="0" smtClean="0"/>
              <a:t> </a:t>
            </a:r>
            <a:r>
              <a:rPr lang="ru-RU" dirty="0" smtClean="0"/>
              <a:t>ГБОУ  № 14 Санкт-   Петербурга</a:t>
            </a:r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244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4" y="165513"/>
            <a:ext cx="7632848" cy="659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22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http://www.alegri.ru/rukodelie/podelki-dlja-detei/aplikaci-na-temu-vesna-dlja-detskogo-sada.html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04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- </a:t>
            </a:r>
            <a:r>
              <a:rPr lang="ru-RU" sz="3600" dirty="0"/>
              <a:t>Картон</a:t>
            </a:r>
          </a:p>
          <a:p>
            <a:r>
              <a:rPr lang="ru-RU" sz="3600" dirty="0"/>
              <a:t>- Салфетки</a:t>
            </a:r>
          </a:p>
          <a:p>
            <a:r>
              <a:rPr lang="ru-RU" sz="3600" dirty="0"/>
              <a:t>- Карандаш</a:t>
            </a:r>
          </a:p>
          <a:p>
            <a:r>
              <a:rPr lang="ru-RU" sz="3600" dirty="0"/>
              <a:t>- Ножницы</a:t>
            </a:r>
          </a:p>
          <a:p>
            <a:r>
              <a:rPr lang="ru-RU" sz="3600" dirty="0"/>
              <a:t>- Клей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Необходимые материалы и инструменты: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79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1. Перевести контур ладошки на плотную бумагу. Дорисовать голову и грудь птицы (можно использовать шаблон).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58245" cy="459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21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52257" cy="632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83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2. Полученную форму птицы вырезать по контуру.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6372"/>
            <a:ext cx="6768752" cy="496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44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3. Готовую форму приклеить к изнаночной стороне салфетки с рисунком и снова вырезать по контуру.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705898" cy="47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11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5" cy="51125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Совет </a:t>
            </a:r>
            <a:r>
              <a:rPr lang="ru-RU" b="1" dirty="0"/>
              <a:t>№ 1</a:t>
            </a:r>
            <a:r>
              <a:rPr lang="ru-RU" dirty="0"/>
              <a:t>. Разрезать салфетку на четыре равные части удобнее в сложенном виде.</a:t>
            </a:r>
          </a:p>
          <a:p>
            <a:r>
              <a:rPr lang="ru-RU" b="1" dirty="0"/>
              <a:t>Совет № 2</a:t>
            </a:r>
            <a:r>
              <a:rPr lang="ru-RU" dirty="0"/>
              <a:t>. Делить салфетки на маленькие квадраты удобно методом многократного складывания пополам.</a:t>
            </a:r>
          </a:p>
          <a:p>
            <a:r>
              <a:rPr lang="ru-RU" b="1" dirty="0"/>
              <a:t>Совет № 3</a:t>
            </a:r>
            <a:r>
              <a:rPr lang="ru-RU" dirty="0"/>
              <a:t>. Для изготовления комочков салфетку оптимально делить на шестнадцать квадратов.</a:t>
            </a:r>
          </a:p>
          <a:p>
            <a:r>
              <a:rPr lang="ru-RU" b="1" dirty="0"/>
              <a:t>Совет № 4</a:t>
            </a:r>
            <a:r>
              <a:rPr lang="ru-RU" dirty="0"/>
              <a:t>. Скручивать жгутик из салфетки удобнее, сделав квадратную заготовку. Вначале квадрат необходимо сложить два-три раза по диагонали, а затем начать скручивать заготовку от центра, двигаясь поочерёдно к концам.</a:t>
            </a:r>
          </a:p>
          <a:p>
            <a:r>
              <a:rPr lang="ru-RU" b="1" dirty="0"/>
              <a:t>Совет № 5</a:t>
            </a:r>
            <a:r>
              <a:rPr lang="ru-RU" dirty="0"/>
              <a:t>. Для того чтобы аккуратно приклеить салфеточный жгутик, клей целесообразно наносить на деталь точечно. Сначала необходимо закрепить клеем один конец заготовки, далее — центральный участок в нескольких местах, а затем — противоположный конец жгутика. Чтобы приклеить другие виды салфеточных деталей, клей лучше наносить на основу — в место приклеивания.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Полезные советы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67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4. Вырезать из салфетки белого цвета маленький квадрат, сформировать из него хохолок. Для этого необходимо сделать два надреза и закрутить жгутики.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08812"/>
            <a:ext cx="6768752" cy="471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33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4768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Для завершения образа приклеить глаз и украшения на хохолок.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Хвост </a:t>
            </a:r>
            <a:r>
              <a:rPr lang="ru-RU" sz="3200" dirty="0">
                <a:solidFill>
                  <a:schemeClr val="tx1"/>
                </a:solidFill>
              </a:rPr>
              <a:t>птицы декорировать спиральками, скрученными из салфеток подходящих оттенков.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7627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</TotalTime>
  <Words>256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Аппликация «Птица-весна» </vt:lpstr>
      <vt:lpstr>Необходимые материалы и инструменты: </vt:lpstr>
      <vt:lpstr>1. Перевести контур ладошки на плотную бумагу. Дорисовать голову и грудь птицы (можно использовать шаблон).</vt:lpstr>
      <vt:lpstr>Слайд 4</vt:lpstr>
      <vt:lpstr>2. Полученную форму птицы вырезать по контуру.</vt:lpstr>
      <vt:lpstr>3. Готовую форму приклеить к изнаночной стороне салфетки с рисунком и снова вырезать по контуру.</vt:lpstr>
      <vt:lpstr>Полезные советы </vt:lpstr>
      <vt:lpstr>4. Вырезать из салфетки белого цвета маленький квадрат, сформировать из него хохолок. Для этого необходимо сделать два надреза и закрутить жгутики.</vt:lpstr>
      <vt:lpstr>Для завершения образа приклеить глаз и украшения на хохолок.   Хвост птицы декорировать спиральками, скрученными из салфеток подходящих оттенков.</vt:lpstr>
      <vt:lpstr>Слайд 10</vt:lpstr>
      <vt:lpstr>источник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«Птица-весна» </dc:title>
  <dc:creator>Носовы</dc:creator>
  <cp:lastModifiedBy>555</cp:lastModifiedBy>
  <cp:revision>6</cp:revision>
  <dcterms:created xsi:type="dcterms:W3CDTF">2013-05-12T19:57:52Z</dcterms:created>
  <dcterms:modified xsi:type="dcterms:W3CDTF">2013-11-23T19:00:07Z</dcterms:modified>
</cp:coreProperties>
</file>