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95DC90-D7B0-4037-87C7-5D249E1ACE4C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69EB021-B206-4EC8-A40B-C0E8EA0517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882896"/>
            <a:ext cx="7772400" cy="1975104"/>
          </a:xfrm>
        </p:spPr>
        <p:txBody>
          <a:bodyPr/>
          <a:lstStyle/>
          <a:p>
            <a:r>
              <a:rPr lang="ru-RU" dirty="0" err="1" smtClean="0"/>
              <a:t>Айрис-фолдинг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из осенних листьев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6" name="Picture 2" descr="C:\Documents and Settings\НАФАНЯ\Мои документы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60648"/>
            <a:ext cx="3240360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НАФАНЯ\Мои документы\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48680"/>
            <a:ext cx="3265714" cy="457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5661248"/>
            <a:ext cx="7056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Вот такая спираль из осенних красок получилась.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Documents and Settings\НАФАНЯ\Мои документы\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76672"/>
            <a:ext cx="3657600" cy="4572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547664" y="5517232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Обрезки листочков так живописно смешались на столе, что было трудно не попробовать склеить их в рамочку.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НАФАНЯ\Мои документы\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48680"/>
            <a:ext cx="3292593" cy="457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5445224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Осталось только подрезать рамочку по краям и прикрепить сверху наш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айрис-листочек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составлена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классов Марининой С.Б.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СОШ имени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А.Н.Косыгина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сайта «Страна мастеров»</a:t>
            </a:r>
          </a:p>
          <a:p>
            <a:pPr marL="6858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Татьяны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Просняковой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4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НАФАНЯ\Мои документы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800"/>
            <a:ext cx="3810000" cy="36480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1988840"/>
            <a:ext cx="40324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Соберите в сухую погоду разнообразные листья, которые радуют глаз. Они могут быть любых цветов и размеров. Только не увлекайтесь ярко-бордовыми листьями, после сушки они сильно теряют пигмент и становятся коричневыми. Лучше всего сохраняют цвет жёлтые и зелёные листья.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НАФАНЯ\Мои документы\=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636912"/>
            <a:ext cx="2857500" cy="9620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220486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Собранные листья нужно засушить, сложив их пополам. Сушить можно, положив сложенный листок между двумя листами тонкой белой бумаги, проглаживая утюгом на средней температуре. Досушивать и хранить лучше положить между газетами под небольшой пресс. Можно использовать и сразу.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НАФАНЯ\Мои документы\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24744"/>
            <a:ext cx="5688632" cy="38164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63688" y="5301208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Рассортируйте листья по цветам и насушите достаточное количество каждого цвета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НАФАНЯ\Мои документы\=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620688"/>
            <a:ext cx="3259063" cy="4572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547664" y="5445224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Возьмите кленовый лист среднего размера и обведите его на выбранной основе. Вырежьте отверстие.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НАФАНЯ\Мои документы\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04664"/>
            <a:ext cx="3313043" cy="4572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03648" y="5157192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Переверните основу и прикрепите шаблон скрепками. Сначала заклейте ножку листа кусочками листьев коричневых оттенков. Клеить листья удобнее всего на кусочки скотча.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НАФАНЯ\Мои документы\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76672"/>
            <a:ext cx="3272393" cy="457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19672" y="5445224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Начинайте прикреплять листья по линиям     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айрис-шаблона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НАФАНЯ\Мои документы\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04664"/>
            <a:ext cx="3292593" cy="4572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115616" y="5229200"/>
            <a:ext cx="73448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Двигайтесь всё время в одном направлении и соблюдайте точное чередование цветов. Слишком выступающие части листочков можно подрезать.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НАФАНЯ\Мои документы\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48680"/>
            <a:ext cx="3252439" cy="4572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5373216"/>
            <a:ext cx="54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Заклейте листочками весь лист по шаблону. Уже можно снимать скрепки!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</TotalTime>
  <Words>33</Words>
  <Application>Microsoft Office PowerPoint</Application>
  <PresentationFormat>Экран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Айрис-фолдинг  из осенних листьев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ООН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Айрис-фолдинг  из осенних листьев </dc:title>
  <dc:creator>Владимир</dc:creator>
  <cp:lastModifiedBy>Владимир</cp:lastModifiedBy>
  <cp:revision>10</cp:revision>
  <dcterms:created xsi:type="dcterms:W3CDTF">2010-11-06T20:01:40Z</dcterms:created>
  <dcterms:modified xsi:type="dcterms:W3CDTF">2013-11-17T10:38:41Z</dcterms:modified>
</cp:coreProperties>
</file>