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7CAF144-E575-4C06-B0B8-FC80F1B71232}" type="datetimeFigureOut">
              <a:rPr lang="ru-RU" smtClean="0"/>
              <a:pPr/>
              <a:t>17.11.2013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55AB949-B58E-43AE-9191-A3C6952A6A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9600" dirty="0" err="1" smtClean="0"/>
              <a:t>Осенютки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НАФАНЯ\Мои документы\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331640" y="1196752"/>
            <a:ext cx="6624736" cy="46805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Documents and Settings\НАФАНЯ\Мои документы\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764704"/>
            <a:ext cx="6048672" cy="371475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619672" y="4653136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1. Нам понадобятся: полоска бумаги шириной 1 см, линейка, карандаш, ножницы, клей ПВА.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5445224"/>
            <a:ext cx="52200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2. С одной стороны полоски откладываем 7 см, с другой 0,5 см, чертим линию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НАФАНЯ\Мои документы\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692696"/>
            <a:ext cx="5976664" cy="388843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835696" y="5085184"/>
            <a:ext cx="547260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3. и отрезаем ("огрызки" никогда не выбрасывают, они всегда потом пригодятся, можно сказать, безотходное производство.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НАФАНЯ\Мои документы\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836712"/>
            <a:ext cx="5976664" cy="4104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979712" y="5301208"/>
            <a:ext cx="55446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4. Нарезаем заборчиком.</a:t>
            </a:r>
            <a:br>
              <a:rPr lang="ru-RU" dirty="0" smtClean="0"/>
            </a:br>
            <a:r>
              <a:rPr lang="ru-RU" dirty="0" smtClean="0"/>
              <a:t>Важно!!! «заборчик» нарезаем с отрезанной стороны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НАФАНЯ\Мои документы\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764704"/>
            <a:ext cx="5904656" cy="410445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051720" y="5517232"/>
            <a:ext cx="54726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5. Нарезанную</a:t>
            </a:r>
            <a:r>
              <a:rPr lang="ru-RU" sz="2400" dirty="0" smtClean="0"/>
              <a:t> </a:t>
            </a:r>
            <a:r>
              <a:rPr lang="ru-RU" dirty="0" smtClean="0"/>
              <a:t>полоску скручиваем в ролл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НАФАНЯ\Мои документы\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692696"/>
            <a:ext cx="6048672" cy="41764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707904" y="5445224"/>
            <a:ext cx="1800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6. Пушим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НАФАНЯ\Мои документы\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476672"/>
            <a:ext cx="4464496" cy="547260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508104" y="2420888"/>
            <a:ext cx="327585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7. Собираем композицию на свой вкус. Те обрезки, которые остались от "заборчика",  используются в украшении работы, как опавшие лепестки.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составлена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чителем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начальных классов Марининой С.Б.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МБОУ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Архангельской СОШ имени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А.Н.Косыгина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материалам  сайта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«Страна мастеров», </a:t>
            </a:r>
          </a:p>
          <a:p>
            <a:pPr marL="109728" indent="0" algn="ctr">
              <a:buNone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автор работы «Кочевница»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9728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776267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</TotalTime>
  <Words>126</Words>
  <Application>Microsoft Office PowerPoint</Application>
  <PresentationFormat>Экран (4:3)</PresentationFormat>
  <Paragraphs>13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Осенютки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ООН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Осенютки</dc:title>
  <dc:creator>Владимир</dc:creator>
  <cp:lastModifiedBy>Владимир</cp:lastModifiedBy>
  <cp:revision>7</cp:revision>
  <dcterms:created xsi:type="dcterms:W3CDTF">2010-11-05T19:16:03Z</dcterms:created>
  <dcterms:modified xsi:type="dcterms:W3CDTF">2013-11-17T10:47:23Z</dcterms:modified>
</cp:coreProperties>
</file>