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72" r:id="rId3"/>
    <p:sldId id="273" r:id="rId4"/>
    <p:sldId id="274" r:id="rId5"/>
    <p:sldId id="275" r:id="rId6"/>
    <p:sldId id="27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EEF2B-CB84-47C1-A34A-2DF6E3B80AF3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AEF5F-49CB-48AE-9DC2-5FAC6B0B7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131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EF5F-49CB-48AE-9DC2-5FAC6B0B71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FD94830-19F1-4B8F-94D7-06AC59603B1E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D3C46E7-D66D-4622-B953-9BBE8864A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4830-19F1-4B8F-94D7-06AC59603B1E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46E7-D66D-4622-B953-9BBE8864A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4830-19F1-4B8F-94D7-06AC59603B1E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46E7-D66D-4622-B953-9BBE8864A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D94830-19F1-4B8F-94D7-06AC59603B1E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D3C46E7-D66D-4622-B953-9BBE8864A9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FD94830-19F1-4B8F-94D7-06AC59603B1E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D3C46E7-D66D-4622-B953-9BBE8864A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4830-19F1-4B8F-94D7-06AC59603B1E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46E7-D66D-4622-B953-9BBE8864A9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4830-19F1-4B8F-94D7-06AC59603B1E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46E7-D66D-4622-B953-9BBE8864A9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D94830-19F1-4B8F-94D7-06AC59603B1E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3C46E7-D66D-4622-B953-9BBE8864A9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4830-19F1-4B8F-94D7-06AC59603B1E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46E7-D66D-4622-B953-9BBE8864A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D94830-19F1-4B8F-94D7-06AC59603B1E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D3C46E7-D66D-4622-B953-9BBE8864A9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D94830-19F1-4B8F-94D7-06AC59603B1E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3C46E7-D66D-4622-B953-9BBE8864A9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D94830-19F1-4B8F-94D7-06AC59603B1E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D3C46E7-D66D-4622-B953-9BBE8864A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86116" y="428604"/>
            <a:ext cx="5143536" cy="2868168"/>
          </a:xfrm>
        </p:spPr>
        <p:txBody>
          <a:bodyPr>
            <a:normAutofit/>
          </a:bodyPr>
          <a:lstStyle/>
          <a:p>
            <a:r>
              <a:rPr lang="ru-RU" sz="120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Розы</a:t>
            </a:r>
            <a:endParaRPr lang="ru-RU" sz="120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285728"/>
            <a:ext cx="7467600" cy="5643602"/>
          </a:xfrm>
        </p:spPr>
        <p:txBody>
          <a:bodyPr/>
          <a:lstStyle/>
          <a:p>
            <a:r>
              <a:rPr lang="ru-RU" sz="2800" dirty="0" smtClean="0"/>
              <a:t>Получилась такая заготовка. Теперь нужно вывернуть наизнанку, т.е. поднять наверх, всю нижнюю половину. </a:t>
            </a:r>
          </a:p>
          <a:p>
            <a:endParaRPr lang="ru-RU" dirty="0"/>
          </a:p>
        </p:txBody>
      </p:sp>
      <p:pic>
        <p:nvPicPr>
          <p:cNvPr id="4" name="Рисунок 3" descr="C:\Documents and Settings\Admin.КОМП\Рабочий стол\Новая папка\PICT343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143116"/>
            <a:ext cx="3214710" cy="3929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071538" y="5929330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Розочка готова.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2900354" cy="52864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Из мягких текстильных розочек  можно склеить аппликацию, вырезав стебли и листья также из салфетки.</a:t>
            </a:r>
          </a:p>
          <a:p>
            <a:endParaRPr lang="ru-RU" dirty="0"/>
          </a:p>
        </p:txBody>
      </p:sp>
      <p:pic>
        <p:nvPicPr>
          <p:cNvPr id="4" name="Рисунок 3" descr="C:\Documents and Settings\Admin.КОМП\Рабочий стол\Новая папка\PICT342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428604"/>
            <a:ext cx="4286280" cy="57864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/>
          <a:lstStyle/>
          <a:p>
            <a:r>
              <a:rPr lang="ru-RU" sz="2800" dirty="0" smtClean="0"/>
              <a:t>Теперь можно попробовать поэкспериментировать с гофрированной бумагой. Вырежи кружок. Шаблоном может служить ватный диск.</a:t>
            </a:r>
          </a:p>
          <a:p>
            <a:endParaRPr lang="ru-RU" dirty="0"/>
          </a:p>
        </p:txBody>
      </p:sp>
      <p:pic>
        <p:nvPicPr>
          <p:cNvPr id="4" name="Рисунок 3" descr="C:\Documents and Settings\Admin.КОМП\Рабочий стол\Новая папка\PICT344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786058"/>
            <a:ext cx="614366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/>
          <a:lstStyle/>
          <a:p>
            <a:r>
              <a:rPr lang="ru-RU" sz="2800" dirty="0" smtClean="0"/>
              <a:t>Скрепи заготовку </a:t>
            </a:r>
            <a:r>
              <a:rPr lang="ru-RU" sz="2800" dirty="0" err="1" smtClean="0"/>
              <a:t>степлером</a:t>
            </a:r>
            <a:r>
              <a:rPr lang="ru-RU" sz="2800" dirty="0" smtClean="0"/>
              <a:t>. Линии гофрировки располагаются вдоль.</a:t>
            </a:r>
          </a:p>
          <a:p>
            <a:r>
              <a:rPr lang="ru-RU" sz="2800" dirty="0" smtClean="0"/>
              <a:t>Осторожно выворачивай сначала одну сторону. Потом другую. </a:t>
            </a:r>
          </a:p>
          <a:p>
            <a:r>
              <a:rPr lang="ru-RU" sz="2800" dirty="0" smtClean="0"/>
              <a:t>Выворачивать </a:t>
            </a:r>
          </a:p>
          <a:p>
            <a:pPr>
              <a:buNone/>
            </a:pPr>
            <a:r>
              <a:rPr lang="ru-RU" sz="2800" dirty="0" smtClean="0"/>
              <a:t>   нужно полностью, </a:t>
            </a:r>
          </a:p>
          <a:p>
            <a:pPr>
              <a:buNone/>
            </a:pPr>
            <a:r>
              <a:rPr lang="ru-RU" sz="2800" dirty="0" smtClean="0"/>
              <a:t>   до скрепки.</a:t>
            </a:r>
          </a:p>
          <a:p>
            <a:endParaRPr lang="ru-RU" dirty="0"/>
          </a:p>
        </p:txBody>
      </p:sp>
      <p:pic>
        <p:nvPicPr>
          <p:cNvPr id="4" name="Рисунок 3" descr="C:\Documents and Settings\Admin.КОМП\Рабочий стол\Новая папка\PICT344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714620"/>
            <a:ext cx="285752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/>
          <a:lstStyle/>
          <a:p>
            <a:r>
              <a:rPr lang="ru-RU" sz="2800" dirty="0" smtClean="0"/>
              <a:t>При выворачивании цветка из бумаги, серединка может немного расплющиться. Вставь внутрь карандаш и придай цветку объёмную форму.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C:\Documents and Settings\Admin.КОМП\Рабочий стол\Новая папка\PICT344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500306"/>
            <a:ext cx="550072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/>
          <a:lstStyle/>
          <a:p>
            <a:r>
              <a:rPr lang="ru-RU" sz="2800" dirty="0" smtClean="0"/>
              <a:t>Чтобы сделать стебель, возьми полоску шириной 2,5—3 см.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C:\Documents and Settings\Admin.КОМП\Рабочий стол\Новая папка\PICT344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752724"/>
            <a:ext cx="6786610" cy="2176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r>
              <a:rPr lang="ru-RU" sz="2800" dirty="0" smtClean="0"/>
              <a:t>Сложи её вчетверо и на конце обрежь уголки на глубину 1,5 см.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C:\Documents and Settings\Admin.КОМП\Рабочий стол\Новая папка\PICT344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471737"/>
            <a:ext cx="6929486" cy="238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/>
          <a:lstStyle/>
          <a:p>
            <a:r>
              <a:rPr lang="ru-RU" sz="2800" dirty="0" smtClean="0"/>
              <a:t>Скрути полоску в жгутик до надрезов.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C:\Documents and Settings\Admin.КОМП\Рабочий стол\Новая папка\PICT344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285992"/>
            <a:ext cx="628654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r>
              <a:rPr lang="ru-RU" sz="2800" dirty="0" smtClean="0"/>
              <a:t>Отогни листочки вниз и немного сомни конец, заостряя его.</a:t>
            </a:r>
            <a:endParaRPr lang="ru-RU" sz="2800" dirty="0"/>
          </a:p>
        </p:txBody>
      </p:sp>
      <p:pic>
        <p:nvPicPr>
          <p:cNvPr id="16386" name="Picture 2" descr="C:\Documents and Settings\Admin.КОМП\Рабочий стол\Новая папка\PICT3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714624"/>
            <a:ext cx="6000792" cy="1857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/>
          <a:lstStyle/>
          <a:p>
            <a:r>
              <a:rPr lang="ru-RU" sz="2800" dirty="0" smtClean="0"/>
              <a:t>Подклей </a:t>
            </a:r>
          </a:p>
          <a:p>
            <a:pPr>
              <a:buNone/>
            </a:pPr>
            <a:r>
              <a:rPr lang="ru-RU" sz="2800" dirty="0" smtClean="0"/>
              <a:t>   стебелёк </a:t>
            </a:r>
          </a:p>
          <a:p>
            <a:pPr>
              <a:buNone/>
            </a:pPr>
            <a:r>
              <a:rPr lang="ru-RU" sz="2800" dirty="0" smtClean="0"/>
              <a:t>   к цветку</a:t>
            </a:r>
            <a:r>
              <a:rPr lang="ru-RU" dirty="0" smtClean="0"/>
              <a:t>.     </a:t>
            </a:r>
          </a:p>
          <a:p>
            <a:endParaRPr lang="ru-RU" dirty="0"/>
          </a:p>
        </p:txBody>
      </p:sp>
      <p:pic>
        <p:nvPicPr>
          <p:cNvPr id="4" name="Рисунок 3" descr="C:\Documents and Settings\Admin.КОМП\Рабочий стол\Новая папка\PICT345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571480"/>
            <a:ext cx="285752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cc15ee3361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85786" y="571480"/>
            <a:ext cx="7143800" cy="56436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/>
          <a:lstStyle/>
          <a:p>
            <a:r>
              <a:rPr lang="ru-RU" sz="2800" dirty="0" smtClean="0"/>
              <a:t>Можно ещё поэкспериментировать с размером заготовок, с цветом, с количеством слоёв. Возьми два круга с диаметрами 10—11 см. Сделай волнистые края и растяни их. Наложи друг на друга </a:t>
            </a:r>
          </a:p>
          <a:p>
            <a:pPr>
              <a:buNone/>
            </a:pPr>
            <a:r>
              <a:rPr lang="ru-RU" sz="2800" dirty="0" smtClean="0"/>
              <a:t>   с небольшим</a:t>
            </a:r>
          </a:p>
          <a:p>
            <a:pPr>
              <a:buNone/>
            </a:pPr>
            <a:r>
              <a:rPr lang="ru-RU" sz="2800" dirty="0" smtClean="0"/>
              <a:t>   сдвигом. Далее — </a:t>
            </a:r>
          </a:p>
          <a:p>
            <a:pPr>
              <a:buNone/>
            </a:pPr>
            <a:r>
              <a:rPr lang="ru-RU" sz="2800" dirty="0" smtClean="0"/>
              <a:t>   всё, как описано </a:t>
            </a:r>
          </a:p>
          <a:p>
            <a:pPr>
              <a:buNone/>
            </a:pPr>
            <a:r>
              <a:rPr lang="ru-RU" sz="2800" dirty="0" smtClean="0"/>
              <a:t>   выше.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</a:t>
            </a:r>
            <a:endParaRPr lang="ru-RU" dirty="0"/>
          </a:p>
        </p:txBody>
      </p:sp>
      <p:pic>
        <p:nvPicPr>
          <p:cNvPr id="4" name="Рисунок 3" descr="C:\Documents and Settings\Admin.КОМП\Рабочий стол\Новая папка\PICT345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000372"/>
            <a:ext cx="3571899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smtClean="0"/>
              <a:t>Получается крупная</a:t>
            </a:r>
          </a:p>
          <a:p>
            <a:pPr>
              <a:buNone/>
            </a:pPr>
            <a:r>
              <a:rPr lang="ru-RU" sz="3000" dirty="0" smtClean="0"/>
              <a:t>   пышная роза.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Маленькие розочки можно</a:t>
            </a:r>
          </a:p>
          <a:p>
            <a:pPr>
              <a:buNone/>
            </a:pPr>
            <a:r>
              <a:rPr lang="ru-RU" dirty="0" smtClean="0"/>
              <a:t>   приклеить на открытку </a:t>
            </a:r>
          </a:p>
          <a:p>
            <a:pPr>
              <a:buNone/>
            </a:pPr>
            <a:r>
              <a:rPr lang="ru-RU" dirty="0" smtClean="0"/>
              <a:t>   в форме сердца, оформить </a:t>
            </a:r>
          </a:p>
          <a:p>
            <a:pPr>
              <a:buNone/>
            </a:pPr>
            <a:r>
              <a:rPr lang="ru-RU" dirty="0" smtClean="0"/>
              <a:t>   упаковку для подарка </a:t>
            </a:r>
          </a:p>
          <a:p>
            <a:pPr>
              <a:buNone/>
            </a:pPr>
            <a:r>
              <a:rPr lang="ru-RU" dirty="0" smtClean="0"/>
              <a:t>   и подарить с самыми </a:t>
            </a:r>
          </a:p>
          <a:p>
            <a:pPr>
              <a:buNone/>
            </a:pPr>
            <a:r>
              <a:rPr lang="ru-RU" dirty="0" smtClean="0"/>
              <a:t>   сердечными словами. </a:t>
            </a:r>
          </a:p>
          <a:p>
            <a:pPr>
              <a:buNone/>
            </a:pPr>
            <a:r>
              <a:rPr lang="ru-RU" dirty="0" smtClean="0"/>
              <a:t>   Или без слов. Розы скажут </a:t>
            </a:r>
          </a:p>
          <a:p>
            <a:pPr>
              <a:buNone/>
            </a:pPr>
            <a:r>
              <a:rPr lang="ru-RU" dirty="0" smtClean="0"/>
              <a:t>   за вас...</a:t>
            </a:r>
          </a:p>
          <a:p>
            <a:pPr>
              <a:buNone/>
            </a:pPr>
            <a:r>
              <a:rPr lang="ru-RU" dirty="0" smtClean="0"/>
              <a:t>             </a:t>
            </a:r>
            <a:endParaRPr lang="ru-RU" dirty="0"/>
          </a:p>
        </p:txBody>
      </p:sp>
      <p:pic>
        <p:nvPicPr>
          <p:cNvPr id="4" name="Рисунок 3" descr="C:\Documents and Settings\Admin.КОМП\Рабочий стол\Новая папка\PICT345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500042"/>
            <a:ext cx="2786082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составлена 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учителем начальных классов Марининой С.Б. 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Архангельской СОШ имени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А.Н.Косыгина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материалам  сайта «Страна мастеров» 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Татьяны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Просняковой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.КОМП\Рабочий стол\Новая папка\2474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142984"/>
            <a:ext cx="6996138" cy="496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285852" y="500042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Красная роза – королева роз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.КОМП\Рабочий стол\Новая папка\5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500042"/>
            <a:ext cx="3500462" cy="57150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00206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28596" y="500042"/>
            <a:ext cx="4286280" cy="4357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400" b="1" dirty="0" smtClean="0"/>
              <a:t>О розах</a:t>
            </a:r>
          </a:p>
          <a:p>
            <a:r>
              <a:rPr lang="ru-RU" dirty="0" smtClean="0"/>
              <a:t>Почему так сладко пахнут розы,</a:t>
            </a:r>
          </a:p>
          <a:p>
            <a:r>
              <a:rPr lang="ru-RU" dirty="0" smtClean="0"/>
              <a:t>Принося сумятицу в сердца?</a:t>
            </a:r>
          </a:p>
          <a:p>
            <a:r>
              <a:rPr lang="ru-RU" dirty="0" smtClean="0"/>
              <a:t>Аромат цветов рождает грезы,</a:t>
            </a:r>
          </a:p>
          <a:p>
            <a:r>
              <a:rPr lang="ru-RU" dirty="0" smtClean="0"/>
              <a:t>Душу будоражит без конца.</a:t>
            </a:r>
          </a:p>
          <a:p>
            <a:endParaRPr lang="ru-RU" dirty="0" smtClean="0"/>
          </a:p>
          <a:p>
            <a:r>
              <a:rPr lang="ru-RU" dirty="0" smtClean="0"/>
              <a:t>Сколько шарма, прелести, изыска,</a:t>
            </a:r>
          </a:p>
          <a:p>
            <a:r>
              <a:rPr lang="ru-RU" dirty="0" smtClean="0"/>
              <a:t>Сколько силы в царственном цветке!</a:t>
            </a:r>
          </a:p>
          <a:p>
            <a:r>
              <a:rPr lang="ru-RU" dirty="0" smtClean="0"/>
              <a:t>Лишь шипы – защита зоны риска –</a:t>
            </a:r>
          </a:p>
          <a:p>
            <a:r>
              <a:rPr lang="ru-RU" dirty="0" smtClean="0"/>
              <a:t>Оставляют след свой на руке.</a:t>
            </a:r>
          </a:p>
          <a:p>
            <a:endParaRPr lang="ru-RU" dirty="0" smtClean="0"/>
          </a:p>
          <a:p>
            <a:r>
              <a:rPr lang="ru-RU" dirty="0" err="1" smtClean="0"/>
              <a:t>Розовый</a:t>
            </a:r>
            <a:r>
              <a:rPr lang="ru-RU" dirty="0" smtClean="0"/>
              <a:t> букет прекрасный свежий</a:t>
            </a:r>
          </a:p>
          <a:p>
            <a:r>
              <a:rPr lang="ru-RU" dirty="0" smtClean="0"/>
              <a:t>Восхищает и волнует кровь.</a:t>
            </a:r>
          </a:p>
          <a:p>
            <a:r>
              <a:rPr lang="ru-RU" dirty="0" smtClean="0"/>
              <a:t>Только аромат цветочный, нежный</a:t>
            </a:r>
          </a:p>
          <a:p>
            <a:r>
              <a:rPr lang="ru-RU" dirty="0" smtClean="0"/>
              <a:t>Лишь в саду готов дарить любовь.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5286388"/>
            <a:ext cx="4357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Белая роза является символом вечной любви, более чистой, сильной, крепкой.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.КОМП\Рабочий стол\Новая папка\0_2793f_13b4ea9a_XL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7467600" cy="5600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rgbClr val="FFFF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.КОМП\Рабочий стол\Новая папка\73.3.a-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58737"/>
            <a:ext cx="4929222" cy="61946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rgbClr val="92D05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800" dirty="0" smtClean="0"/>
              <a:t>Сначала лучше потренироваться на хозяйственных салфетках. </a:t>
            </a:r>
          </a:p>
          <a:p>
            <a:r>
              <a:rPr lang="ru-RU" sz="2800" dirty="0" smtClean="0"/>
              <a:t>Вырежи круг диаметром 6—7 см. Во время вырезания можно, слегка двигая ножницами, сделать край волнистым.</a:t>
            </a:r>
          </a:p>
          <a:p>
            <a:endParaRPr lang="ru-RU" dirty="0"/>
          </a:p>
        </p:txBody>
      </p:sp>
      <p:pic>
        <p:nvPicPr>
          <p:cNvPr id="4" name="Рисунок 3" descr="C:\Documents and Settings\Admin.КОМП\Рабочий стол\Новая папка\PICT343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714753"/>
            <a:ext cx="292895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928670"/>
            <a:ext cx="3000396" cy="5545282"/>
          </a:xfrm>
        </p:spPr>
        <p:txBody>
          <a:bodyPr/>
          <a:lstStyle/>
          <a:p>
            <a:r>
              <a:rPr lang="ru-RU" sz="2800" dirty="0" smtClean="0"/>
              <a:t>Сложи заготовку кулёчком. Сверху должна остаться небольшая петелька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C:\Documents and Settings\Admin.КОМП\Рабочий стол\Новая папка\PICT343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857232"/>
            <a:ext cx="3643338" cy="41434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857232"/>
            <a:ext cx="7467600" cy="5616720"/>
          </a:xfrm>
        </p:spPr>
        <p:txBody>
          <a:bodyPr/>
          <a:lstStyle/>
          <a:p>
            <a:r>
              <a:rPr lang="ru-RU" sz="2800" dirty="0" smtClean="0"/>
              <a:t>Возьми </a:t>
            </a:r>
            <a:r>
              <a:rPr lang="ru-RU" sz="2800" dirty="0" err="1" smtClean="0"/>
              <a:t>степлер</a:t>
            </a:r>
            <a:r>
              <a:rPr lang="ru-RU" sz="2800" dirty="0" smtClean="0"/>
              <a:t> и, располагая заготовку вдоль, скрепи её в середине.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:\Documents and Settings\Admin.КОМП\Рабочий стол\Новая папка\PICT343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786058"/>
            <a:ext cx="3429024" cy="30718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C:\Documents and Settings\Admin.КОМП\Рабочий стол\Новая папка\PICT3437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786058"/>
            <a:ext cx="2071702" cy="3143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130</TotalTime>
  <Words>410</Words>
  <Application>Microsoft Office PowerPoint</Application>
  <PresentationFormat>Экран (4:3)</PresentationFormat>
  <Paragraphs>67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Розы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Розы</dc:title>
  <dc:creator>Вовка</dc:creator>
  <cp:lastModifiedBy>Владимир</cp:lastModifiedBy>
  <cp:revision>17</cp:revision>
  <dcterms:created xsi:type="dcterms:W3CDTF">2010-02-14T20:16:58Z</dcterms:created>
  <dcterms:modified xsi:type="dcterms:W3CDTF">2013-11-17T10:50:34Z</dcterms:modified>
</cp:coreProperties>
</file>