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1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Обрядовая кукла Масленица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4 класса «Б» ГБОУ СОШ № 622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38387"/>
            <a:ext cx="4191000" cy="3248025"/>
          </a:xfrm>
        </p:spPr>
      </p:pic>
      <p:pic>
        <p:nvPicPr>
          <p:cNvPr id="6" name="Содержимое 5" descr="48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0415" y="1600200"/>
            <a:ext cx="3938969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</a:t>
            </a:r>
            <a:r>
              <a:rPr lang="ru-RU" smtClean="0"/>
              <a:t>наши работы</a:t>
            </a:r>
            <a:endParaRPr lang="ru-RU" dirty="0"/>
          </a:p>
        </p:txBody>
      </p:sp>
      <p:pic>
        <p:nvPicPr>
          <p:cNvPr id="5" name="Содержимое 4" descr="SDC109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4229100" cy="3171825"/>
          </a:xfrm>
        </p:spPr>
      </p:pic>
      <p:pic>
        <p:nvPicPr>
          <p:cNvPr id="6" name="Содержимое 5" descr="SDC109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98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SDC1098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09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SDC109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9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SDC1098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DC1098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4291012" cy="3600648"/>
          </a:xfrm>
        </p:spPr>
      </p:pic>
      <p:pic>
        <p:nvPicPr>
          <p:cNvPr id="8" name="Содержимое 7" descr="SDC1098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4289425" cy="3600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Сейчас как раз время делать Масленицу. Хочется понять истоки сохранившегося праздника и способы изготовления одной из самых обрядовых кукол.  </a:t>
            </a:r>
            <a:endParaRPr lang="ru-RU" dirty="0"/>
          </a:p>
        </p:txBody>
      </p:sp>
      <p:pic>
        <p:nvPicPr>
          <p:cNvPr id="7" name="Содержимое 6" descr="http://www.rukukla.ru/file/0001/250/483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Масленица — древний языческий праздник до крещения Руси, привязанный к дню весеннего равноденствия. Отмечалась 7 дней перед равноденствием и 7 дней после и посвящалась поклонению Солнцу, дающему жизнь и силы всему живому. Именно в честь солнца пекли блины — обрядовую пищу.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381000"/>
            <a:ext cx="4383264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введением христианства масленицу стали праздновать в последнюю неделю перед Великим постом, поэтому теперь Масленица выпадает на разные дни в каждом году.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9722" y="1524000"/>
            <a:ext cx="312724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Чучело Масленицы в человеческий рост обязательно сжигалось, символизируя переход из одного времени года в другое, а Домашняя Масленица находилась дома до следующего года и считалась сильным оберегом жилища, выполняя заветы хозяев дома. Хранили куклу в красном углу или у входа в жилище</a:t>
            </a:r>
            <a:endParaRPr lang="ru-RU" dirty="0"/>
          </a:p>
        </p:txBody>
      </p:sp>
      <p:pic>
        <p:nvPicPr>
          <p:cNvPr id="7" name="Содержимое 6" descr="10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838200"/>
            <a:ext cx="4306864" cy="4996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один из дней праздничной масленичной недели, когда молодые приходили к тёще на блины, эту куклу выставляли в окнах или дворах. По традиции, Домашней Масленицей встречали жениха и невесту. </a:t>
            </a:r>
            <a:endParaRPr lang="ru-RU" dirty="0"/>
          </a:p>
        </p:txBody>
      </p:sp>
      <p:pic>
        <p:nvPicPr>
          <p:cNvPr id="5" name="Содержимое 4" descr="48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463903"/>
            <a:ext cx="2762250" cy="6394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Кукол-маслениц</a:t>
            </a:r>
            <a:r>
              <a:rPr lang="ru-RU" b="1" dirty="0" smtClean="0"/>
              <a:t> делали очень просто: </a:t>
            </a:r>
            <a:r>
              <a:rPr lang="ru-RU" dirty="0" smtClean="0"/>
              <a:t>обыкновенные веточки связывали традиционным способом, получались ручки, потом специальным </a:t>
            </a:r>
            <a:r>
              <a:rPr lang="ru-RU" dirty="0" err="1" smtClean="0"/>
              <a:t>шнурочком</a:t>
            </a:r>
            <a:r>
              <a:rPr lang="ru-RU" dirty="0" smtClean="0"/>
              <a:t> навязывалась голова, а затем навязывалось огромное количество разных цветных лоскуточков - и куколка-масленица готова. В нее дети играли всего одну неделю, а потом, в Прощеное воскресенье, когда сжигали огромную Масленицу, туда же кидали эту куклу.</a:t>
            </a:r>
          </a:p>
          <a:p>
            <a:endParaRPr lang="ru-RU" dirty="0"/>
          </a:p>
        </p:txBody>
      </p:sp>
      <p:pic>
        <p:nvPicPr>
          <p:cNvPr id="5" name="Содержимое 4" descr="10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609600"/>
            <a:ext cx="3903473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0815" y="1600200"/>
            <a:ext cx="3938969" cy="4724400"/>
          </a:xfrm>
        </p:spPr>
      </p:pic>
      <p:pic>
        <p:nvPicPr>
          <p:cNvPr id="6" name="Содержимое 5" descr="DSC016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150" y="2919412"/>
            <a:ext cx="2857500" cy="208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08346"/>
            <a:ext cx="4191000" cy="3908108"/>
          </a:xfrm>
        </p:spPr>
      </p:pic>
      <p:pic>
        <p:nvPicPr>
          <p:cNvPr id="6" name="Содержимое 5" descr="DSC016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150" y="2847975"/>
            <a:ext cx="2857500" cy="222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247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Обрядовая кукла 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 это наши работы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Обрядовая кукла Масленица</dc:title>
  <cp:lastModifiedBy>Учителя</cp:lastModifiedBy>
  <cp:revision>10</cp:revision>
  <dcterms:modified xsi:type="dcterms:W3CDTF">2013-11-25T13:58:41Z</dcterms:modified>
</cp:coreProperties>
</file>