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1" r:id="rId5"/>
    <p:sldId id="264" r:id="rId6"/>
    <p:sldId id="260" r:id="rId7"/>
    <p:sldId id="262" r:id="rId8"/>
    <p:sldId id="263" r:id="rId9"/>
    <p:sldId id="265" r:id="rId10"/>
    <p:sldId id="257" r:id="rId11"/>
    <p:sldId id="268" r:id="rId12"/>
    <p:sldId id="269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371600"/>
            <a:ext cx="8820472" cy="182880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+mn-lt"/>
              </a:rPr>
              <a:t>16 ноября 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>- День толерантности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3331698"/>
            <a:ext cx="9144000" cy="2833606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</a:t>
            </a: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классному часу</a:t>
            </a:r>
          </a:p>
          <a:p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«Учимся понимать друг друга»</a:t>
            </a:r>
          </a:p>
          <a:p>
            <a:pPr algn="r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Выполнила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Дах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Е.Н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http://im1-tub-ru.yandex.net/i?id=4a3221292e80fc33dcf4180f74b8080a-74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16632"/>
            <a:ext cx="1725613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Толерантность 8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8028384" cy="602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uch.znate.ru/tw_files2/urls_28/5/d-4438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532440" cy="6399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www.school32-nv.ru/sites/default/files/klchas/vospitanie_tolerantnosti/tol1%20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721799" cy="5791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Евгения\Desktop\ДЕНЬ ТОЛЕРАНТНОСТИ\DSCN5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5426751" cy="2808312"/>
          </a:xfrm>
          <a:prstGeom prst="rect">
            <a:avLst/>
          </a:prstGeom>
          <a:noFill/>
        </p:spPr>
      </p:pic>
      <p:pic>
        <p:nvPicPr>
          <p:cNvPr id="35843" name="Picture 3" descr="C:\Users\Евгения\Desktop\ДЕНЬ ТОЛЕРАНТНОСТИ\DSCN54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5157192"/>
            <a:ext cx="1584325" cy="1447800"/>
          </a:xfrm>
          <a:prstGeom prst="rect">
            <a:avLst/>
          </a:prstGeom>
          <a:noFill/>
        </p:spPr>
      </p:pic>
      <p:pic>
        <p:nvPicPr>
          <p:cNvPr id="35844" name="Picture 4" descr="C:\Users\Евгения\Desktop\ДЕНЬ ТОЛЕРАНТНОСТИ\DSCN54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085184"/>
            <a:ext cx="1951037" cy="1463675"/>
          </a:xfrm>
          <a:prstGeom prst="rect">
            <a:avLst/>
          </a:prstGeom>
          <a:noFill/>
        </p:spPr>
      </p:pic>
      <p:pic>
        <p:nvPicPr>
          <p:cNvPr id="35845" name="Picture 5" descr="C:\Users\Евгения\Desktop\ДЕНЬ ТОЛЕРАНТНОСТИ\DSCN54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157192"/>
            <a:ext cx="1951037" cy="1463675"/>
          </a:xfrm>
          <a:prstGeom prst="rect">
            <a:avLst/>
          </a:prstGeom>
          <a:noFill/>
        </p:spPr>
      </p:pic>
      <p:pic>
        <p:nvPicPr>
          <p:cNvPr id="35846" name="Picture 6" descr="C:\Users\Евгения\Desktop\ДЕНЬ ТОЛЕРАНТНОСТИ\DSCN54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260648"/>
            <a:ext cx="1584176" cy="1588836"/>
          </a:xfrm>
          <a:prstGeom prst="rect">
            <a:avLst/>
          </a:prstGeom>
          <a:noFill/>
        </p:spPr>
      </p:pic>
      <p:pic>
        <p:nvPicPr>
          <p:cNvPr id="35847" name="Picture 7" descr="C:\Users\Евгения\Desktop\ДЕНЬ ТОЛЕРАНТНОСТИ\DSCN54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188640"/>
            <a:ext cx="1463675" cy="1951037"/>
          </a:xfrm>
          <a:prstGeom prst="rect">
            <a:avLst/>
          </a:prstGeom>
          <a:noFill/>
        </p:spPr>
      </p:pic>
      <p:pic>
        <p:nvPicPr>
          <p:cNvPr id="35848" name="Picture 8" descr="C:\Users\Евгения\Desktop\ДЕНЬ ТОЛЕРАНТНОСТИ\DSCN548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60648"/>
            <a:ext cx="1463675" cy="1951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dok.opredelim.com/pars_docs/refs/18/1719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200800" cy="54006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C00000"/>
                </a:solidFill>
                <a:effectLst/>
                <a:latin typeface="+mn-lt"/>
              </a:rPr>
              <a:t>Словно радуги цвета </a:t>
            </a:r>
            <a:br>
              <a:rPr lang="ru-RU" sz="4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4400" dirty="0" smtClean="0">
                <a:solidFill>
                  <a:srgbClr val="C00000"/>
                </a:solidFill>
                <a:effectLst/>
                <a:latin typeface="+mn-lt"/>
              </a:rPr>
              <a:t>Мы едины навсегда</a:t>
            </a:r>
            <a:endParaRPr lang="ru-RU" sz="44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3" name="Picture 2" descr="http://im3-tub-ru.yandex.net/i?id=5130960be83ade4c2e910e0a454728bb-49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7208" y="4653136"/>
            <a:ext cx="2556792" cy="1917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Евгения\Desktop\ДЕНЬ ТОЛЕРАНТНОСТИ\Толерантность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5300" y="2511426"/>
            <a:ext cx="3073400" cy="183515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Толерантность 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329" b="3329"/>
          <a:stretch>
            <a:fillRect/>
          </a:stretch>
        </p:blipFill>
        <p:spPr>
          <a:xfrm>
            <a:off x="755577" y="188642"/>
            <a:ext cx="7416824" cy="446449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0" y="4941168"/>
            <a:ext cx="9144000" cy="191683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Международный день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толерантности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объявлен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ЮНЕСКО в ноябре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1995 года.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Евгения\Desktop\ДЕНЬ ТОЛЕРАНТНОСТИ\День толерантности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6632"/>
            <a:ext cx="5328592" cy="3960440"/>
          </a:xfrm>
          <a:prstGeom prst="rect">
            <a:avLst/>
          </a:prstGeom>
          <a:noFill/>
        </p:spPr>
      </p:pic>
      <p:pic>
        <p:nvPicPr>
          <p:cNvPr id="2055" name="Picture 7" descr="C:\Users\Евгения\Desktop\ДЕНЬ ТОЛЕРАНТНОСТИ\Толерантность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8784976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64904"/>
          </a:xfrm>
        </p:spPr>
        <p:txBody>
          <a:bodyPr>
            <a:noAutofit/>
          </a:bodyPr>
          <a:lstStyle/>
          <a:p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Рисунок 4" descr="День толерантности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33" b="533"/>
          <a:stretch>
            <a:fillRect/>
          </a:stretch>
        </p:blipFill>
        <p:spPr>
          <a:xfrm>
            <a:off x="1835696" y="1916832"/>
            <a:ext cx="5486400" cy="3962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9"/>
            <a:ext cx="9144000" cy="115212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Толерантность определяется Декларацией 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как «гармония в многообразии»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Евгения\Desktop\ДЕНЬ ТОЛЕРАНТНОСТИ\Толерантность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914456" cy="5935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Евгения\Desktop\ДЕНЬ ТОЛЕРАНТНОСТИ\Толерантность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+mn-lt"/>
              </a:rPr>
              <a:t>Когда разница не важна</a:t>
            </a:r>
            <a:endParaRPr lang="ru-RU" sz="4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" name="Picture 2" descr="C:\Users\Евгения\Desktop\ДЕНЬ ТОЛЕРАНТНОСТИ\Толерантность 2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15554"/>
            <a:ext cx="5400600" cy="5328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Евгения\Desktop\ДЕНЬ ТОЛЕРАНТНОСТИ\Толерантность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Евгения\Desktop\ДЕНЬ ТОЛЕРАНТНОСТИ\Толерантность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576986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</TotalTime>
  <Words>39</Words>
  <Application>Microsoft Office PowerPoint</Application>
  <PresentationFormat>Экран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16 ноября - День толерантности</vt:lpstr>
      <vt:lpstr>Слайд 2</vt:lpstr>
      <vt:lpstr>Слайд 3</vt:lpstr>
      <vt:lpstr>Слайд 4</vt:lpstr>
      <vt:lpstr>Слайд 5</vt:lpstr>
      <vt:lpstr>Слайд 6</vt:lpstr>
      <vt:lpstr>Когда разница не важна</vt:lpstr>
      <vt:lpstr>Слайд 8</vt:lpstr>
      <vt:lpstr>Слайд 9</vt:lpstr>
      <vt:lpstr>Слайд 10</vt:lpstr>
      <vt:lpstr>Слайд 11</vt:lpstr>
      <vt:lpstr>Слайд 12</vt:lpstr>
      <vt:lpstr>Слайд 13</vt:lpstr>
      <vt:lpstr>Словно радуги цвета  Мы едины навсегда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Евгения</cp:lastModifiedBy>
  <cp:revision>13</cp:revision>
  <dcterms:created xsi:type="dcterms:W3CDTF">2014-11-18T16:30:32Z</dcterms:created>
  <dcterms:modified xsi:type="dcterms:W3CDTF">2014-11-18T17:41:40Z</dcterms:modified>
</cp:coreProperties>
</file>