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72" r:id="rId5"/>
    <p:sldId id="265" r:id="rId6"/>
    <p:sldId id="266" r:id="rId7"/>
    <p:sldId id="273" r:id="rId8"/>
    <p:sldId id="275" r:id="rId9"/>
    <p:sldId id="274" r:id="rId10"/>
    <p:sldId id="267" r:id="rId11"/>
    <p:sldId id="285" r:id="rId12"/>
    <p:sldId id="286" r:id="rId13"/>
    <p:sldId id="268" r:id="rId14"/>
    <p:sldId id="269" r:id="rId15"/>
    <p:sldId id="270" r:id="rId16"/>
    <p:sldId id="271" r:id="rId17"/>
    <p:sldId id="280" r:id="rId18"/>
    <p:sldId id="276" r:id="rId19"/>
    <p:sldId id="293" r:id="rId20"/>
    <p:sldId id="281" r:id="rId21"/>
    <p:sldId id="277" r:id="rId22"/>
    <p:sldId id="278" r:id="rId23"/>
    <p:sldId id="282" r:id="rId24"/>
    <p:sldId id="287" r:id="rId25"/>
    <p:sldId id="283" r:id="rId26"/>
    <p:sldId id="284" r:id="rId27"/>
    <p:sldId id="290" r:id="rId28"/>
    <p:sldId id="291" r:id="rId29"/>
    <p:sldId id="289" r:id="rId30"/>
    <p:sldId id="288" r:id="rId31"/>
    <p:sldId id="29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8" autoAdjust="0"/>
    <p:restoredTop sz="98113" autoAdjust="0"/>
  </p:normalViewPr>
  <p:slideViewPr>
    <p:cSldViewPr>
      <p:cViewPr varScale="1">
        <p:scale>
          <a:sx n="72" d="100"/>
          <a:sy n="7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D747-0306-4206-90E9-B3E7C014B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B798-684E-40A6-9412-940EB3FD5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FBA4-BF0F-4436-87E8-D2726FFB7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CE22-8E5E-4262-8DDB-FC24845E1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EDB6-4C4A-49EB-9EEF-AA1B2208C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B433-B008-4631-BF7B-7646B0583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26213-9E0E-41A2-BB12-734689D22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0C11-2FE2-4151-A5E0-315EF6A38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816F-1DA9-4D12-BCF8-5732CD9D2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1D3F-3670-4B44-B7BA-A5ADE7B76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3636-5348-4495-B595-2C2B597E2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9D0C-1C87-48DC-BAEC-061DFCDB1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9E5A3-7C65-476F-880D-A5DF4C9E5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131A-4628-467F-8765-4542C4DF5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582C-79D1-40C1-9266-ABC98E16D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B640-F162-4967-AB6E-A107D81D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21AC7-1F87-470C-991D-62970DD8D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3F1E98-16FE-4C1E-8BD4-B81D137DC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&amp;N\&#1056;&#1072;&#1073;&#1086;&#1095;&#1080;&#1081;%20&#1089;&#1090;&#1086;&#1083;\&#1045;&#1051;&#1045;&#1062;%201941.avi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14963/img1.jpg" TargetMode="External"/><Relationship Id="rId2" Type="http://schemas.openxmlformats.org/officeDocument/2006/relationships/hyperlink" Target="http://bce-tyt.ru/news/klipart_dlja_fotoshopa_9_maja/2011-05-01-887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sovet.s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860000"/>
                </a:solidFill>
              </a:rPr>
              <a:t>  Улицы, по которым я хожу.</a:t>
            </a:r>
          </a:p>
        </p:txBody>
      </p:sp>
      <p:pic>
        <p:nvPicPr>
          <p:cNvPr id="2051" name="Picture 20" descr="елец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35150" y="1628775"/>
            <a:ext cx="6481763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Посещение Краеведческого музея</a:t>
            </a:r>
          </a:p>
        </p:txBody>
      </p:sp>
      <p:pic>
        <p:nvPicPr>
          <p:cNvPr id="11267" name="Picture 7" descr="IMGP3301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  <p:pic>
        <p:nvPicPr>
          <p:cNvPr id="11268" name="Picture 10" descr="map5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31913" y="1700213"/>
            <a:ext cx="3227387" cy="218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«Елецкая наступательная операция».</a:t>
            </a:r>
          </a:p>
        </p:txBody>
      </p:sp>
      <p:pic>
        <p:nvPicPr>
          <p:cNvPr id="12291" name="Picture 9" descr="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84438" y="1557338"/>
            <a:ext cx="4392612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Каракумский мост.</a:t>
            </a:r>
          </a:p>
        </p:txBody>
      </p:sp>
      <p:pic>
        <p:nvPicPr>
          <p:cNvPr id="13315" name="Picture 8" descr="мос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188" y="2133600"/>
            <a:ext cx="3949700" cy="2193925"/>
          </a:xfrm>
          <a:noFill/>
        </p:spPr>
      </p:pic>
      <p:pic>
        <p:nvPicPr>
          <p:cNvPr id="13316" name="Picture 9" descr="карт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1989138"/>
            <a:ext cx="4038600" cy="3127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Посещение библиотеки</a:t>
            </a:r>
          </a:p>
        </p:txBody>
      </p:sp>
      <p:pic>
        <p:nvPicPr>
          <p:cNvPr id="14339" name="Picture 43" descr="IMGP33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2275" y="1628775"/>
            <a:ext cx="66897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Работа с материалом</a:t>
            </a:r>
          </a:p>
        </p:txBody>
      </p:sp>
      <p:pic>
        <p:nvPicPr>
          <p:cNvPr id="15363" name="Picture 6" descr="IMGP33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713" y="1700213"/>
            <a:ext cx="64801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Беседа с библиотекарем</a:t>
            </a:r>
          </a:p>
        </p:txBody>
      </p:sp>
      <p:pic>
        <p:nvPicPr>
          <p:cNvPr id="16387" name="Picture 6" descr="IMGP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713" y="1628775"/>
            <a:ext cx="65532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Знакомство с юными героями войны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1628775"/>
            <a:ext cx="4038600" cy="2157413"/>
          </a:xfrm>
        </p:spPr>
        <p:txBody>
          <a:bodyPr/>
          <a:lstStyle/>
          <a:p>
            <a:pPr eaLnBrk="1" hangingPunct="1"/>
            <a:r>
              <a:rPr lang="ru-RU" sz="2400" smtClean="0"/>
              <a:t>    </a:t>
            </a:r>
          </a:p>
          <a:p>
            <a:pPr eaLnBrk="1" hangingPunct="1"/>
            <a:r>
              <a:rPr lang="ru-RU" sz="2400" smtClean="0"/>
              <a:t>С Аней Гайтеровой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С Витей Орловым</a:t>
            </a:r>
          </a:p>
        </p:txBody>
      </p:sp>
      <p:pic>
        <p:nvPicPr>
          <p:cNvPr id="17413" name="Picture 11" descr="IMGP33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11413" y="3500438"/>
            <a:ext cx="1641475" cy="2187575"/>
          </a:xfrm>
          <a:noFill/>
        </p:spPr>
      </p:pic>
      <p:pic>
        <p:nvPicPr>
          <p:cNvPr id="17414" name="Picture 12" descr="IMGP33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163" y="2708275"/>
            <a:ext cx="3311525" cy="252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Аня Гайтерова с подругой Лизой Кирилловой</a:t>
            </a:r>
          </a:p>
        </p:txBody>
      </p:sp>
      <p:pic>
        <p:nvPicPr>
          <p:cNvPr id="18435" name="Picture 6" descr="IMGP33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Аня Гайтерова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      За освобождение родного города смертью героя погибла 17 – летняя ельчанка, комсомолка Аня Гайтерова. В составе партизанского отряда она штурмовала Елец, преследовала врага.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18 декабря 1941 года у села Русский Брод шёл жестокий бой. Пулемёт Ани Гайтеровой и Лизы Кирилловой непрерывно поливал немцев огнём, отбивая яростные контратаки фашистов. В самый напряжённый момент боя Аня была смертельно ранена осколком вражеской мины.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   Юную героиню похоронили у подножья древнего кургана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         Русский Брод.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        … Эти юные девушки - ельчанки отважно сражались за нашу     Советскую Родину. Будем же достойны их светлой памяти.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Открытие памятника Ани Гайтеровой.</a:t>
            </a:r>
          </a:p>
        </p:txBody>
      </p:sp>
      <p:pic>
        <p:nvPicPr>
          <p:cNvPr id="20483" name="Picture 7" descr="ПТС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2275" y="1773238"/>
            <a:ext cx="2687638" cy="3916362"/>
          </a:xfrm>
          <a:noFill/>
        </p:spPr>
      </p:pic>
      <p:pic>
        <p:nvPicPr>
          <p:cNvPr id="20484" name="Picture 8" descr="ПТ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84750" y="2911475"/>
            <a:ext cx="3365500" cy="2246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60000"/>
                </a:solidFill>
              </a:rPr>
              <a:t>Об авторах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116013" y="1557338"/>
            <a:ext cx="4038600" cy="4957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Облещук Александра</a:t>
            </a:r>
          </a:p>
          <a:p>
            <a:pPr eaLnBrk="1" hangingPunct="1">
              <a:buFontTx/>
              <a:buNone/>
            </a:pPr>
            <a:r>
              <a:rPr lang="ru-RU" smtClean="0"/>
              <a:t>      Владимировна </a:t>
            </a:r>
          </a:p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z="2000" b="1" smtClean="0"/>
              <a:t>2004 г. р.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   уч.  3 «Д» класса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   МОУ СОШ №1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   им. М.М.Пришвина.</a:t>
            </a:r>
          </a:p>
          <a:p>
            <a:pPr eaLnBrk="1" hangingPunct="1"/>
            <a:endParaRPr lang="ru-RU" sz="2000" b="1" smtClean="0"/>
          </a:p>
          <a:p>
            <a:pPr eaLnBrk="1" hangingPunct="1"/>
            <a:endParaRPr lang="ru-RU" sz="2000" b="1" smtClean="0"/>
          </a:p>
        </p:txBody>
      </p:sp>
      <p:pic>
        <p:nvPicPr>
          <p:cNvPr id="3076" name="Picture 11" descr="DSC_27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64138" y="1600200"/>
            <a:ext cx="30067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сквере Ани Гайтеровой</a:t>
            </a:r>
          </a:p>
        </p:txBody>
      </p:sp>
      <p:pic>
        <p:nvPicPr>
          <p:cNvPr id="21507" name="Picture 12" descr="369740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95963" y="1628775"/>
            <a:ext cx="2808287" cy="2160588"/>
          </a:xfrm>
          <a:noFill/>
        </p:spPr>
      </p:pic>
      <p:pic>
        <p:nvPicPr>
          <p:cNvPr id="21508" name="Picture 13" descr="IMGP334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95963" y="4005263"/>
            <a:ext cx="2916237" cy="2187575"/>
          </a:xfrm>
          <a:noFill/>
        </p:spPr>
      </p:pic>
      <p:pic>
        <p:nvPicPr>
          <p:cNvPr id="21509" name="Picture 14" descr="IMGP33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331913" y="1628775"/>
            <a:ext cx="4038600" cy="374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Витя Орлов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 боях под Екатериновкой 6 декабря 1941 года был тяжело ранен пионер школы №12 города Ельца Виктор Орлов. Его пришлось отправить в военный госпиталь, расположенный в селе Донское. Спасти юного героя не удалось, ранение в живот оказалось смертельным. Похоронен Виктор Орлов с воинскими почестями на сельском кладбище. Виктор Орлов посмертно награжден медалью "За Отвагу". Ученики школы ухаживают за могилой героя.</a:t>
            </a:r>
          </a:p>
        </p:txBody>
      </p:sp>
      <p:pic>
        <p:nvPicPr>
          <p:cNvPr id="22532" name="Picture 5" descr="VityaOrlo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732588" y="260350"/>
            <a:ext cx="1714500" cy="1809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Улица 9-е Декабря</a:t>
            </a:r>
          </a:p>
        </p:txBody>
      </p:sp>
      <p:pic>
        <p:nvPicPr>
          <p:cNvPr id="23555" name="Picture 6" descr="IMGP33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2060575"/>
            <a:ext cx="4038600" cy="3671888"/>
          </a:xfrm>
          <a:noFill/>
        </p:spPr>
      </p:pic>
      <p:pic>
        <p:nvPicPr>
          <p:cNvPr id="23556" name="Picture 8" descr="9 д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2133600"/>
            <a:ext cx="3529013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Фильм о Ельце</a:t>
            </a:r>
          </a:p>
        </p:txBody>
      </p:sp>
      <p:pic>
        <p:nvPicPr>
          <p:cNvPr id="74756" name="ЕЛЕЦ 1941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95963" y="4779963"/>
            <a:ext cx="1152525" cy="433387"/>
          </a:xfrm>
        </p:spPr>
      </p:pic>
      <p:pic>
        <p:nvPicPr>
          <p:cNvPr id="24580" name="Picture 6" descr="фото к виде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975" y="1736725"/>
            <a:ext cx="44640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4140200" y="4797425"/>
            <a:ext cx="239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нажмите здесь</a:t>
            </a:r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>
            <a:off x="4716463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4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5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Сёмкин Ефим Сергеевич.</a:t>
            </a:r>
          </a:p>
        </p:txBody>
      </p:sp>
      <p:sp>
        <p:nvSpPr>
          <p:cNvPr id="25603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557338"/>
            <a:ext cx="4038600" cy="4525962"/>
          </a:xfrm>
        </p:spPr>
        <p:txBody>
          <a:bodyPr/>
          <a:lstStyle/>
          <a:p>
            <a:pPr eaLnBrk="1" hangingPunct="1"/>
            <a:r>
              <a:rPr lang="ru-RU" sz="2800" smtClean="0"/>
              <a:t>Мы, с моей учительницей, пообщались с ветераном войны, Сёмкиным Ефимом Сергеевичем.</a:t>
            </a:r>
          </a:p>
        </p:txBody>
      </p:sp>
      <p:pic>
        <p:nvPicPr>
          <p:cNvPr id="25604" name="Picture 13" descr="IMGP33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Встреча с ветераном.</a:t>
            </a:r>
          </a:p>
        </p:txBody>
      </p:sp>
      <p:pic>
        <p:nvPicPr>
          <p:cNvPr id="26627" name="Picture 11" descr="IMGP339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8175" y="1412875"/>
            <a:ext cx="6034088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От всех от нас, не видевших войны</a:t>
            </a:r>
            <a:br>
              <a:rPr lang="ru-RU" sz="4000" smtClean="0"/>
            </a:br>
            <a:r>
              <a:rPr lang="ru-RU" sz="4000" smtClean="0"/>
              <a:t>Спасибо Вам за то, что мы войны не знали!</a:t>
            </a:r>
          </a:p>
        </p:txBody>
      </p:sp>
      <p:pic>
        <p:nvPicPr>
          <p:cNvPr id="27651" name="Picture 17" descr="IMGP339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989138"/>
            <a:ext cx="4038600" cy="3028950"/>
          </a:xfrm>
          <a:noFill/>
        </p:spPr>
      </p:pic>
      <p:pic>
        <p:nvPicPr>
          <p:cNvPr id="27652" name="Picture 61" descr="IMGP33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lum bright="6000"/>
          </a:blip>
          <a:srcRect/>
          <a:stretch>
            <a:fillRect/>
          </a:stretch>
        </p:blipFill>
        <p:spPr>
          <a:xfrm>
            <a:off x="3779838" y="2636838"/>
            <a:ext cx="5106987" cy="3830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9 д2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79613" y="620713"/>
            <a:ext cx="6323012" cy="562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 вечном огне.</a:t>
            </a:r>
          </a:p>
        </p:txBody>
      </p:sp>
      <p:sp>
        <p:nvSpPr>
          <p:cNvPr id="296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557338"/>
            <a:ext cx="4038600" cy="4525962"/>
          </a:xfrm>
        </p:spPr>
        <p:txBody>
          <a:bodyPr/>
          <a:lstStyle/>
          <a:p>
            <a:pPr eaLnBrk="1" hangingPunct="1"/>
            <a:r>
              <a:rPr lang="ru-RU" sz="2800" smtClean="0"/>
              <a:t> Мы низко склоняем головы перед светлой памятью погибших в жестоких боях под  Ельцом, отстоявших свободу и независи-мость Родины! </a:t>
            </a:r>
          </a:p>
        </p:txBody>
      </p:sp>
      <p:pic>
        <p:nvPicPr>
          <p:cNvPr id="29700" name="Picture 19" descr="с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32363" y="1412875"/>
            <a:ext cx="3671887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Заключение.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…Куда ни пойдёшь в Ельце, в названиях улиц, площадей и переулков столкнёшься с интереснейшими страницами истории. Я для себя приоткрыла лишь малую часть истории нашего города. Благодаря этой работе, у меня появилось желание и дальше узнавать новое не только про улицы города, но и всю его славную историю.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 авторах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  </a:t>
            </a:r>
            <a:r>
              <a:rPr lang="en-US" smtClean="0"/>
              <a:t>   </a:t>
            </a:r>
            <a:r>
              <a:rPr lang="ru-RU" smtClean="0"/>
              <a:t>Щедрина 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</a:t>
            </a:r>
            <a:r>
              <a:rPr lang="en-US" smtClean="0"/>
              <a:t>   </a:t>
            </a:r>
            <a:r>
              <a:rPr lang="ru-RU" smtClean="0"/>
              <a:t>Светлана 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</a:t>
            </a:r>
            <a:r>
              <a:rPr lang="en-US" smtClean="0"/>
              <a:t>   </a:t>
            </a:r>
            <a:r>
              <a:rPr lang="ru-RU" smtClean="0"/>
              <a:t>Ивановна</a:t>
            </a:r>
          </a:p>
        </p:txBody>
      </p:sp>
      <p:pic>
        <p:nvPicPr>
          <p:cNvPr id="4100" name="Picture 11" descr="OKO_0159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76825" y="1412875"/>
            <a:ext cx="3224213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Вывод.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1255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    Благодаря проведённым исследованиям, наша гипотеза подтвердилась. Аня Гайтерова и Витя Орлов храбро сражались за свою Родину. Именами этих героев названы улицы нашего города. Дата  9 –е декабря - день освобождения Ельца от немецко-фашистских захватчиков. Эта    историческая дата очень дорога и для   переживших войну, и для нас, современников.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Список литературы.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1. Елец (под ред. В. Ф. Полянского) – 1978г.</a:t>
            </a:r>
          </a:p>
          <a:p>
            <a:pPr eaLnBrk="1" hangingPunct="1"/>
            <a:r>
              <a:rPr lang="ru-RU" smtClean="0"/>
              <a:t>2. Елец – город воинской славы, составитель текста: Н. А. Тропин</a:t>
            </a:r>
          </a:p>
          <a:p>
            <a:pPr eaLnBrk="1" hangingPunct="1"/>
            <a:r>
              <a:rPr lang="ru-RU" smtClean="0"/>
              <a:t>3. Газета «Красное знамя» 23.03.10, 29.12.11, 9.12.10, 11.03.10.</a:t>
            </a:r>
          </a:p>
          <a:p>
            <a:pPr eaLnBrk="1" hangingPunct="1"/>
            <a:r>
              <a:rPr lang="ru-RU" smtClean="0"/>
              <a:t>4. интернет-ресурсы: </a:t>
            </a:r>
            <a:r>
              <a:rPr lang="ru-RU" sz="2000" smtClean="0">
                <a:hlinkClick r:id="rId2"/>
              </a:rPr>
              <a:t>Клипарт для фотошопа "9 мая"</a:t>
            </a:r>
            <a:endParaRPr lang="ru-RU" sz="2000" smtClean="0"/>
          </a:p>
          <a:p>
            <a:pPr eaLnBrk="1" hangingPunct="1"/>
            <a:r>
              <a:rPr lang="ru-RU" sz="2000" smtClean="0">
                <a:hlinkClick r:id="rId3"/>
              </a:rPr>
              <a:t>Колокол</a:t>
            </a:r>
            <a:r>
              <a:rPr lang="ru-RU" sz="2000" smtClean="0"/>
              <a:t> </a:t>
            </a:r>
            <a:r>
              <a:rPr lang="ru-RU" sz="1400" smtClean="0"/>
              <a:t>.</a:t>
            </a:r>
            <a:r>
              <a:rPr lang="ru-RU" sz="1400" b="1" i="1" smtClean="0"/>
              <a:t>Сайт: </a:t>
            </a:r>
            <a:r>
              <a:rPr lang="ru-RU" sz="1400" b="1" i="1" smtClean="0">
                <a:hlinkClick r:id="rId4"/>
              </a:rPr>
              <a:t>http://pedsovet.su/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Эпиграф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628775"/>
            <a:ext cx="8229600" cy="2185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Вот стрелы столетние улиц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Летят вниз с макушки холмистой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    За ними – эпоха, история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         Читаю их словно страницы.</a:t>
            </a:r>
          </a:p>
        </p:txBody>
      </p:sp>
      <p:pic>
        <p:nvPicPr>
          <p:cNvPr id="5124" name="Picture 6" descr="улиц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84438" y="3933825"/>
            <a:ext cx="4175125" cy="2374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Исследование  названий  улиц  </a:t>
            </a:r>
          </a:p>
          <a:p>
            <a:pPr eaLnBrk="1" hangingPunct="1">
              <a:buFontTx/>
              <a:buNone/>
            </a:pPr>
            <a:r>
              <a:rPr lang="ru-RU" smtClean="0"/>
              <a:t>Ани  Гайтеровой,</a:t>
            </a:r>
          </a:p>
          <a:p>
            <a:pPr eaLnBrk="1" hangingPunct="1">
              <a:buFontTx/>
              <a:buNone/>
            </a:pPr>
            <a:r>
              <a:rPr lang="ru-RU" smtClean="0"/>
              <a:t>Вити Орлова,</a:t>
            </a:r>
          </a:p>
          <a:p>
            <a:pPr eaLnBrk="1" hangingPunct="1">
              <a:buFontTx/>
              <a:buNone/>
            </a:pPr>
            <a:r>
              <a:rPr lang="ru-RU" smtClean="0"/>
              <a:t>9-е  Декабря.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Предмет  исследования: </a:t>
            </a:r>
            <a:br>
              <a:rPr lang="ru-RU" sz="4000" smtClean="0"/>
            </a:br>
            <a:r>
              <a:rPr lang="ru-RU" sz="4000" smtClean="0"/>
              <a:t>улицы города Ельца.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7172" name="Picture 7" descr="улица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628775"/>
            <a:ext cx="3494087" cy="2592388"/>
          </a:xfrm>
          <a:noFill/>
        </p:spPr>
      </p:pic>
      <p:pic>
        <p:nvPicPr>
          <p:cNvPr id="7173" name="Picture 10" descr="улица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1628775"/>
            <a:ext cx="3743325" cy="2222500"/>
          </a:xfrm>
          <a:noFill/>
        </p:spPr>
      </p:pic>
      <p:pic>
        <p:nvPicPr>
          <p:cNvPr id="7174" name="Picture 13" descr="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716463" y="3933825"/>
            <a:ext cx="3743325" cy="252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 исследования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773238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Выявить и изучить автобиографические данные.</a:t>
            </a:r>
          </a:p>
          <a:p>
            <a:pPr eaLnBrk="1" hangingPunct="1"/>
            <a:r>
              <a:rPr lang="ru-RU" smtClean="0"/>
              <a:t>Собрать фотоматериал по теме.</a:t>
            </a:r>
          </a:p>
          <a:p>
            <a:pPr eaLnBrk="1" hangingPunct="1"/>
            <a:r>
              <a:rPr lang="ru-RU" smtClean="0"/>
              <a:t>Экскурсия по памятным местам.</a:t>
            </a:r>
          </a:p>
          <a:p>
            <a:pPr eaLnBrk="1" hangingPunct="1"/>
            <a:r>
              <a:rPr lang="ru-RU" smtClean="0"/>
              <a:t>Встреча с ветераном.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Гипотеза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Я предположила, что Аня Гайтерова и Витя Орлов – юные герои, храбро сражавшиеся за свою малую родину. 9-е Декабря – это важная дата для города в борьбе с немецко-фашистскими захватчиками.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Актуальность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1438"/>
            <a:ext cx="8280920" cy="4525962"/>
          </a:xfrm>
        </p:spPr>
        <p:txBody>
          <a:bodyPr/>
          <a:lstStyle/>
          <a:p>
            <a:pPr eaLnBrk="1" hangingPunct="1"/>
            <a:r>
              <a:rPr lang="ru-RU" sz="2800" dirty="0" smtClean="0"/>
              <a:t>  </a:t>
            </a:r>
            <a:r>
              <a:rPr lang="ru-RU" sz="2400" dirty="0" smtClean="0"/>
              <a:t>В Ельце очень много улиц и площадей. По некоторым из них я хожу каждый день. По улице Вити Орлова в школу, по улице Ани </a:t>
            </a:r>
            <a:r>
              <a:rPr lang="ru-RU" sz="2400" dirty="0" err="1" smtClean="0"/>
              <a:t>Гайтеровой</a:t>
            </a:r>
            <a:r>
              <a:rPr lang="ru-RU" sz="2400" dirty="0" smtClean="0"/>
              <a:t> в школу искусств, рядом с моим домом улица 9 Декабря. Все эти улицы связаны с Великой Отечественной войной. Меня заинтересовала судьба этих юных </a:t>
            </a:r>
            <a:r>
              <a:rPr lang="ru-RU" sz="2400" dirty="0" err="1" smtClean="0"/>
              <a:t>ельчан</a:t>
            </a:r>
            <a:r>
              <a:rPr lang="ru-RU" sz="2400" dirty="0" smtClean="0"/>
              <a:t>, именами которых                   названы улицы.     Я решила как можно больше    узнать о них и совершить маленькую экскурсию по памятным местам.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690</Words>
  <Application>Microsoft Office PowerPoint</Application>
  <PresentationFormat>Экран (4:3)</PresentationFormat>
  <Paragraphs>83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  Улицы, по которым я хожу.</vt:lpstr>
      <vt:lpstr>Об авторах </vt:lpstr>
      <vt:lpstr>Об авторах</vt:lpstr>
      <vt:lpstr>Эпиграф</vt:lpstr>
      <vt:lpstr>Цель</vt:lpstr>
      <vt:lpstr>Предмет  исследования:  улицы города Ельца.</vt:lpstr>
      <vt:lpstr>Задачи исследования</vt:lpstr>
      <vt:lpstr>Гипотеза</vt:lpstr>
      <vt:lpstr>Актуальность</vt:lpstr>
      <vt:lpstr>Посещение Краеведческого музея</vt:lpstr>
      <vt:lpstr>«Елецкая наступательная операция».</vt:lpstr>
      <vt:lpstr>Каракумский мост.</vt:lpstr>
      <vt:lpstr>Посещение библиотеки</vt:lpstr>
      <vt:lpstr>Работа с материалом</vt:lpstr>
      <vt:lpstr>Беседа с библиотекарем</vt:lpstr>
      <vt:lpstr>Знакомство с юными героями войны</vt:lpstr>
      <vt:lpstr>Аня Гайтерова с подругой Лизой Кирилловой</vt:lpstr>
      <vt:lpstr>Аня Гайтерова</vt:lpstr>
      <vt:lpstr>Открытие памятника Ани Гайтеровой.</vt:lpstr>
      <vt:lpstr>В сквере Ани Гайтеровой</vt:lpstr>
      <vt:lpstr>Витя Орлов</vt:lpstr>
      <vt:lpstr>Улица 9-е Декабря</vt:lpstr>
      <vt:lpstr>Фильм о Ельце</vt:lpstr>
      <vt:lpstr>Сёмкин Ефим Сергеевич.</vt:lpstr>
      <vt:lpstr>Встреча с ветераном.</vt:lpstr>
      <vt:lpstr> От всех от нас, не видевших войны Спасибо Вам за то, что мы войны не знали!</vt:lpstr>
      <vt:lpstr>Слайд 27</vt:lpstr>
      <vt:lpstr>На вечном огне.</vt:lpstr>
      <vt:lpstr>Заключение.</vt:lpstr>
      <vt:lpstr>Вывод.</vt:lpstr>
      <vt:lpstr>Список литературы.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</cp:lastModifiedBy>
  <cp:revision>41</cp:revision>
  <dcterms:created xsi:type="dcterms:W3CDTF">2012-08-12T16:04:58Z</dcterms:created>
  <dcterms:modified xsi:type="dcterms:W3CDTF">2014-12-11T05:44:48Z</dcterms:modified>
</cp:coreProperties>
</file>