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7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9" autoAdjust="0"/>
    <p:restoredTop sz="98759" autoAdjust="0"/>
  </p:normalViewPr>
  <p:slideViewPr>
    <p:cSldViewPr>
      <p:cViewPr varScale="1">
        <p:scale>
          <a:sx n="51" d="100"/>
          <a:sy n="51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6751567-9F76-46D5-9456-D41A288610E5}" type="datetimeFigureOut">
              <a:rPr lang="ru-RU" smtClean="0"/>
              <a:t>27.08.2013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CFC06DA-1D3F-47A8-8D96-46AFDBF3D1B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1567-9F76-46D5-9456-D41A288610E5}" type="datetimeFigureOut">
              <a:rPr lang="ru-RU" smtClean="0"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06DA-1D3F-47A8-8D96-46AFDBF3D1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1567-9F76-46D5-9456-D41A288610E5}" type="datetimeFigureOut">
              <a:rPr lang="ru-RU" smtClean="0"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06DA-1D3F-47A8-8D96-46AFDBF3D1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6751567-9F76-46D5-9456-D41A288610E5}" type="datetimeFigureOut">
              <a:rPr lang="ru-RU" smtClean="0"/>
              <a:t>27.08.2013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FC06DA-1D3F-47A8-8D96-46AFDBF3D1B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6751567-9F76-46D5-9456-D41A288610E5}" type="datetimeFigureOut">
              <a:rPr lang="ru-RU" smtClean="0"/>
              <a:t>27.08.2013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CFC06DA-1D3F-47A8-8D96-46AFDBF3D1B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1567-9F76-46D5-9456-D41A288610E5}" type="datetimeFigureOut">
              <a:rPr lang="ru-RU" smtClean="0"/>
              <a:t>27.08.2013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06DA-1D3F-47A8-8D96-46AFDBF3D1B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1567-9F76-46D5-9456-D41A288610E5}" type="datetimeFigureOut">
              <a:rPr lang="ru-RU" smtClean="0"/>
              <a:t>27.08.2013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06DA-1D3F-47A8-8D96-46AFDBF3D1B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751567-9F76-46D5-9456-D41A288610E5}" type="datetimeFigureOut">
              <a:rPr lang="ru-RU" smtClean="0"/>
              <a:t>27.08.2013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FC06DA-1D3F-47A8-8D96-46AFDBF3D1B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1567-9F76-46D5-9456-D41A288610E5}" type="datetimeFigureOut">
              <a:rPr lang="ru-RU" smtClean="0"/>
              <a:t>27.08.2013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06DA-1D3F-47A8-8D96-46AFDBF3D1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6751567-9F76-46D5-9456-D41A288610E5}" type="datetimeFigureOut">
              <a:rPr lang="ru-RU" smtClean="0"/>
              <a:t>27.08.2013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FC06DA-1D3F-47A8-8D96-46AFDBF3D1BF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751567-9F76-46D5-9456-D41A288610E5}" type="datetimeFigureOut">
              <a:rPr lang="ru-RU" smtClean="0"/>
              <a:t>27.08.2013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FC06DA-1D3F-47A8-8D96-46AFDBF3D1BF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6751567-9F76-46D5-9456-D41A288610E5}" type="datetimeFigureOut">
              <a:rPr lang="ru-RU" smtClean="0"/>
              <a:t>27.08.2013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FC06DA-1D3F-47A8-8D96-46AFDBF3D1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ПЕРВЫЙ УРОК ТЕХНОЛОГИИ</a:t>
            </a:r>
            <a:endParaRPr lang="ru-RU" sz="5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94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-675456"/>
            <a:ext cx="3590925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Правила </a:t>
            </a:r>
            <a:r>
              <a:rPr lang="ru-RU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безопасной работы с пластилином.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563072" cy="4873752"/>
          </a:xfrm>
        </p:spPr>
        <p:txBody>
          <a:bodyPr/>
          <a:lstStyle/>
          <a:p>
            <a:r>
              <a:rPr lang="ru-RU" dirty="0"/>
              <a:t>1. Работу выполнять на подставке или на листе бумаги.</a:t>
            </a:r>
          </a:p>
          <a:p>
            <a:r>
              <a:rPr lang="ru-RU" dirty="0"/>
              <a:t>2. Делить пластилин нужно приспособлением для резки пластилина</a:t>
            </a:r>
          </a:p>
          <a:p>
            <a:r>
              <a:rPr lang="ru-RU" dirty="0"/>
              <a:t>(леска или крепкая ниточка, привязанная к крепёжным палочкам),  </a:t>
            </a:r>
          </a:p>
          <a:p>
            <a:r>
              <a:rPr lang="ru-RU" dirty="0"/>
              <a:t>3. Чтобы пластилин не прилипал к рукам, подготовить стаканчик с водой для смачивания пальцев рук.  </a:t>
            </a:r>
          </a:p>
          <a:p>
            <a:r>
              <a:rPr lang="ru-RU" dirty="0"/>
              <a:t>4. По окончании работы вытереть руки сухой тряпочкой и помыть 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69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Кокошка\Рабочий стол\Новая папка\-iq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2232248" cy="207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Documents and Settings\Кокошка\Рабочий стол\Новая папка\OfficeBum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232" y="1693069"/>
            <a:ext cx="4377935" cy="383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7467600" cy="1143000"/>
          </a:xfrm>
        </p:spPr>
        <p:txBody>
          <a:bodyPr>
            <a:norm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БУМАГИ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Сделать аппликацию</a:t>
            </a:r>
          </a:p>
          <a:p>
            <a:pPr marL="0" indent="0">
              <a:buNone/>
            </a:pPr>
            <a:r>
              <a:rPr lang="ru-RU" sz="3600" dirty="0" smtClean="0"/>
              <a:t>Надо постараться мне.</a:t>
            </a:r>
          </a:p>
          <a:p>
            <a:pPr marL="0" indent="0">
              <a:buNone/>
            </a:pPr>
            <a:r>
              <a:rPr lang="ru-RU" sz="3600" dirty="0" smtClean="0"/>
              <a:t>И фонарики на елку,</a:t>
            </a:r>
          </a:p>
          <a:p>
            <a:pPr marL="0" indent="0">
              <a:buNone/>
            </a:pPr>
            <a:r>
              <a:rPr lang="ru-RU" sz="3600" dirty="0" smtClean="0"/>
              <a:t>Для гирлянды флаги</a:t>
            </a:r>
          </a:p>
          <a:p>
            <a:pPr marL="0" indent="0">
              <a:buNone/>
            </a:pPr>
            <a:r>
              <a:rPr lang="ru-RU" sz="3600" dirty="0" smtClean="0"/>
              <a:t>Вырезаю из картона</a:t>
            </a:r>
          </a:p>
          <a:p>
            <a:pPr marL="0" indent="0">
              <a:buNone/>
            </a:pPr>
            <a:r>
              <a:rPr lang="ru-RU" sz="3600" dirty="0" smtClean="0"/>
              <a:t>И цветной…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6382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Кокошка\Рабочий стол\Новая папка\pr-ap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013" y="115282"/>
            <a:ext cx="4119530" cy="303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Кокошка\Рабочий стол\Новая папка\50a3b87c2581a78e34ec8a532905ba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15282"/>
            <a:ext cx="4372770" cy="252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Кокошка\Рабочий стол\Новая папка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753" y="2648453"/>
            <a:ext cx="2671959" cy="267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Кокошка\Рабочий стол\Новая папка\img_0146y7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82593"/>
            <a:ext cx="2285114" cy="330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Кокошка\Рабочий стол\Новая папка\zayazplastilin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64483"/>
            <a:ext cx="1905397" cy="262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09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Кокошка\Рабочий стол\Новая папка\4e85b7808b148_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3457019" cy="345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Кокошка\Рабочий стол\Новая папка\0012-020-Nozhnitsy-rezhut-CHIK-CHIK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3588">
            <a:off x="98520" y="2467414"/>
            <a:ext cx="3763020" cy="376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Кокошка\Рабочий стол\Новая папка\89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10938"/>
            <a:ext cx="2756795" cy="280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Кокошка\Рабочий стол\Новая папка\5830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2656"/>
            <a:ext cx="2459531" cy="327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Кокошка\Рабочий стол\Новая папка\0001-001-Karandash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460" y="2416632"/>
            <a:ext cx="3448946" cy="344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Кокошка\Рабочий стол\Новая папка\7777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360" y="-197582"/>
            <a:ext cx="4275751" cy="427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5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Кокошка\Рабочий стол\Новая папка\Igol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333375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157192"/>
            <a:ext cx="7467600" cy="1143000"/>
          </a:xfrm>
        </p:spPr>
        <p:txBody>
          <a:bodyPr>
            <a:norm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ИГОЛКА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Я салфетки вышиваю,</a:t>
            </a:r>
          </a:p>
          <a:p>
            <a:pPr marL="0" indent="0">
              <a:buNone/>
            </a:pPr>
            <a:r>
              <a:rPr lang="ru-RU" sz="3600" dirty="0" smtClean="0"/>
              <a:t>Яркую подушку,</a:t>
            </a:r>
          </a:p>
          <a:p>
            <a:pPr marL="0" indent="0">
              <a:buNone/>
            </a:pPr>
            <a:r>
              <a:rPr lang="ru-RU" sz="3600" dirty="0" smtClean="0"/>
              <a:t>Нитку за собой таскаю,</a:t>
            </a:r>
          </a:p>
          <a:p>
            <a:pPr marL="0" indent="0">
              <a:buNone/>
            </a:pPr>
            <a:r>
              <a:rPr lang="ru-RU" sz="3600" dirty="0" smtClean="0"/>
              <a:t>Вдев в стальное ушко.</a:t>
            </a:r>
          </a:p>
          <a:p>
            <a:pPr marL="0" indent="0">
              <a:buNone/>
            </a:pPr>
            <a:r>
              <a:rPr lang="ru-RU" sz="3600" dirty="0" smtClean="0"/>
              <a:t>Штопаю твою футболку.</a:t>
            </a:r>
          </a:p>
          <a:p>
            <a:pPr marL="0" indent="0">
              <a:buNone/>
            </a:pPr>
            <a:r>
              <a:rPr lang="ru-RU" sz="3600" dirty="0" smtClean="0"/>
              <a:t>Я же швейная…</a:t>
            </a:r>
            <a:endParaRPr lang="ru-RU" sz="3600" dirty="0"/>
          </a:p>
        </p:txBody>
      </p:sp>
      <p:pic>
        <p:nvPicPr>
          <p:cNvPr id="3074" name="Picture 2" descr="C:\Documents and Settings\Кокошка\Рабочий стол\Новая папка\89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300" y="309808"/>
            <a:ext cx="2756552" cy="280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Кокошка\Рабочий стол\Новая папка\i_04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37"/>
          <a:stretch/>
        </p:blipFill>
        <p:spPr bwMode="auto">
          <a:xfrm>
            <a:off x="1431050" y="-95673"/>
            <a:ext cx="4286250" cy="277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39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Кокошка\Рабочий стол\Новая папка\MrfOhBGXW4aqFdfk2KbV4FjW52NeM5m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459432"/>
            <a:ext cx="192021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Кокошка\Рабочий стол\Новая папка\583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589" y="1700808"/>
            <a:ext cx="2890373" cy="385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73216"/>
            <a:ext cx="7467600" cy="1143000"/>
          </a:xfrm>
        </p:spPr>
        <p:txBody>
          <a:bodyPr>
            <a:norm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КЛУБОК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74676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В рукоделье пригодится,</a:t>
            </a:r>
          </a:p>
          <a:p>
            <a:pPr marL="0" indent="0">
              <a:buNone/>
            </a:pPr>
            <a:r>
              <a:rPr lang="ru-RU" sz="3600" dirty="0" smtClean="0"/>
              <a:t>Мастерицам очень рад.</a:t>
            </a:r>
          </a:p>
          <a:p>
            <a:pPr marL="0" indent="0">
              <a:buNone/>
            </a:pPr>
            <a:r>
              <a:rPr lang="ru-RU" sz="3600" dirty="0" smtClean="0"/>
              <a:t>Дружат с ним сестренки-спицы</a:t>
            </a:r>
          </a:p>
          <a:p>
            <a:pPr marL="0" indent="0">
              <a:buNone/>
            </a:pPr>
            <a:r>
              <a:rPr lang="ru-RU" sz="3600" dirty="0" smtClean="0"/>
              <a:t>И крючок, их младший брат.</a:t>
            </a:r>
          </a:p>
          <a:p>
            <a:pPr marL="0" indent="0">
              <a:buNone/>
            </a:pPr>
            <a:r>
              <a:rPr lang="ru-RU" sz="3600" dirty="0" smtClean="0"/>
              <a:t>Катится, как колобок, </a:t>
            </a:r>
          </a:p>
          <a:p>
            <a:pPr marL="0" indent="0">
              <a:buNone/>
            </a:pPr>
            <a:r>
              <a:rPr lang="ru-RU" sz="3600" dirty="0" smtClean="0"/>
              <a:t>Мягкий шерстяной …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2530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Кокошка\Рабочий стол\Новая папка\nogni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860"/>
            <a:ext cx="2560637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7467600" cy="1143000"/>
          </a:xfrm>
        </p:spPr>
        <p:txBody>
          <a:bodyPr>
            <a:norm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НОЖНИЦЫ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На труде я не скучала,</a:t>
            </a:r>
          </a:p>
          <a:p>
            <a:pPr marL="0" indent="0">
              <a:buNone/>
            </a:pPr>
            <a:r>
              <a:rPr lang="ru-RU" sz="3600" dirty="0" smtClean="0"/>
              <a:t>Я цветочки вырезала,</a:t>
            </a:r>
          </a:p>
          <a:p>
            <a:pPr marL="0" indent="0">
              <a:buNone/>
            </a:pPr>
            <a:r>
              <a:rPr lang="ru-RU" sz="3600" dirty="0" smtClean="0"/>
              <a:t>Разноцветные снежинки,</a:t>
            </a:r>
          </a:p>
          <a:p>
            <a:pPr marL="0" indent="0">
              <a:buNone/>
            </a:pPr>
            <a:r>
              <a:rPr lang="ru-RU" sz="3600" dirty="0" smtClean="0"/>
              <a:t>Птичек, звездочки, картинки.</a:t>
            </a:r>
          </a:p>
          <a:p>
            <a:pPr marL="0" indent="0">
              <a:buNone/>
            </a:pPr>
            <a:r>
              <a:rPr lang="ru-RU" sz="3600" dirty="0" smtClean="0"/>
              <a:t>Я почти художница.</a:t>
            </a:r>
          </a:p>
          <a:p>
            <a:pPr marL="0" indent="0">
              <a:buNone/>
            </a:pPr>
            <a:r>
              <a:rPr lang="ru-RU" sz="3600" dirty="0" smtClean="0"/>
              <a:t>Помогли мне…</a:t>
            </a:r>
            <a:endParaRPr lang="ru-RU" sz="3600" dirty="0"/>
          </a:p>
        </p:txBody>
      </p:sp>
      <p:pic>
        <p:nvPicPr>
          <p:cNvPr id="5122" name="Picture 2" descr="C:\Documents and Settings\Кокошка\Рабочий стол\Новая папка\0012-020-Nozhnitsy-rezhut-CHIK-CHIK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99600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Кокошка\Рабочий стол\Новая папка\nozhnicu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6632"/>
            <a:ext cx="2831792" cy="268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82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890" y="149492"/>
            <a:ext cx="3519467" cy="351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Правила </a:t>
            </a:r>
            <a:r>
              <a:rPr lang="ru-RU" sz="32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безопасной работы ножницами.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79410" y="1635087"/>
            <a:ext cx="7467600" cy="4873752"/>
          </a:xfrm>
        </p:spPr>
        <p:txBody>
          <a:bodyPr>
            <a:normAutofit fontScale="92500"/>
          </a:bodyPr>
          <a:lstStyle/>
          <a:p>
            <a:r>
              <a:rPr lang="ru-RU" dirty="0"/>
              <a:t>1. Проверить исправность инструмента. Ножницы должны быть с тупыми концами.</a:t>
            </a:r>
          </a:p>
          <a:p>
            <a:r>
              <a:rPr lang="ru-RU" dirty="0"/>
              <a:t>2. Работать ножницами только на своём рабочем месте.</a:t>
            </a:r>
          </a:p>
          <a:p>
            <a:r>
              <a:rPr lang="ru-RU" dirty="0"/>
              <a:t>3. Не оставлять ножницы открытыми.</a:t>
            </a:r>
          </a:p>
          <a:p>
            <a:r>
              <a:rPr lang="ru-RU" dirty="0"/>
              <a:t>4. Следить за движением лезвий во время работы.</a:t>
            </a:r>
          </a:p>
          <a:p>
            <a:r>
              <a:rPr lang="ru-RU" dirty="0"/>
              <a:t>5. Ножницы класть кольцами к себе.</a:t>
            </a:r>
          </a:p>
          <a:p>
            <a:r>
              <a:rPr lang="ru-RU" dirty="0"/>
              <a:t>6. Передавать ножницы кольцами вперёд.</a:t>
            </a:r>
          </a:p>
          <a:p>
            <a:r>
              <a:rPr lang="ru-RU" dirty="0"/>
              <a:t>7. Хранить ножницы в инструментальной укладке или в чехле.</a:t>
            </a:r>
          </a:p>
          <a:p>
            <a:r>
              <a:rPr lang="ru-RU" dirty="0"/>
              <a:t>8. Использовать ножницы по назначению.</a:t>
            </a:r>
          </a:p>
          <a:p>
            <a:r>
              <a:rPr lang="ru-RU" dirty="0"/>
              <a:t>9. Для работы с тканью использовать другие, более острые ножницы.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5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Кокошка\Рабочий стол\Новая папка\1346055408_klei-pv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47684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Кокошка\Рабочий стол\Новая папка\69441158_415_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528" y="642189"/>
            <a:ext cx="2535237" cy="253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7467600" cy="1143000"/>
          </a:xfrm>
        </p:spPr>
        <p:txBody>
          <a:bodyPr>
            <a:norm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КЛЕЙ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Я предмет для школы важный.</a:t>
            </a:r>
          </a:p>
          <a:p>
            <a:pPr marL="0" indent="0">
              <a:buNone/>
            </a:pPr>
            <a:r>
              <a:rPr lang="ru-RU" sz="3600" dirty="0" smtClean="0"/>
              <a:t>Чтобы сделать куб бумажный,</a:t>
            </a:r>
          </a:p>
          <a:p>
            <a:pPr marL="0" indent="0">
              <a:buNone/>
            </a:pPr>
            <a:r>
              <a:rPr lang="ru-RU" sz="3600" dirty="0" smtClean="0"/>
              <a:t>Самолет, картонный дом,</a:t>
            </a:r>
          </a:p>
          <a:p>
            <a:pPr marL="0" indent="0">
              <a:buNone/>
            </a:pPr>
            <a:r>
              <a:rPr lang="ru-RU" sz="3600" dirty="0" smtClean="0"/>
              <a:t>Аппликацию в альбом,</a:t>
            </a:r>
          </a:p>
          <a:p>
            <a:pPr marL="0" indent="0">
              <a:buNone/>
            </a:pPr>
            <a:r>
              <a:rPr lang="ru-RU" sz="3600" dirty="0" smtClean="0"/>
              <a:t>Ты меня не пожалей.</a:t>
            </a:r>
          </a:p>
          <a:p>
            <a:pPr marL="0" indent="0">
              <a:buNone/>
            </a:pPr>
            <a:r>
              <a:rPr lang="ru-RU" sz="3600" dirty="0" smtClean="0"/>
              <a:t>Я липучий, вязкий …</a:t>
            </a:r>
          </a:p>
        </p:txBody>
      </p:sp>
    </p:spTree>
    <p:extLst>
      <p:ext uri="{BB962C8B-B14F-4D97-AF65-F5344CB8AC3E}">
        <p14:creationId xmlns:p14="http://schemas.microsoft.com/office/powerpoint/2010/main" val="396934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Documents and Settings\Кокошка\Рабочий стол\Новая папка\PICT34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2160240" cy="191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Documents and Settings\Кокошка\Рабочий стол\Новая папка\1271356993__mg_2637.090528.0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659" y="-819472"/>
            <a:ext cx="3588601" cy="358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7467600" cy="1143000"/>
          </a:xfrm>
        </p:spPr>
        <p:txBody>
          <a:bodyPr>
            <a:norm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ПЛАСТИЛИНА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Вылепить весь мир готов-</a:t>
            </a:r>
          </a:p>
          <a:p>
            <a:pPr marL="0" indent="0">
              <a:buNone/>
            </a:pPr>
            <a:r>
              <a:rPr lang="ru-RU" sz="3600" dirty="0" smtClean="0"/>
              <a:t>Дом, собаку, двух котов,</a:t>
            </a:r>
          </a:p>
          <a:p>
            <a:pPr marL="0" indent="0">
              <a:buNone/>
            </a:pPr>
            <a:r>
              <a:rPr lang="ru-RU" sz="3600" dirty="0" smtClean="0"/>
              <a:t>Черно-белого </a:t>
            </a:r>
            <a:r>
              <a:rPr lang="ru-RU" sz="3600" dirty="0"/>
              <a:t>пингвина,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Самолет, луну, машину.</a:t>
            </a:r>
          </a:p>
          <a:p>
            <a:pPr marL="0" indent="0">
              <a:buNone/>
            </a:pPr>
            <a:r>
              <a:rPr lang="ru-RU" sz="3600" dirty="0" smtClean="0"/>
              <a:t>Мастерю я не из глины,</a:t>
            </a:r>
          </a:p>
          <a:p>
            <a:pPr marL="0" indent="0">
              <a:buNone/>
            </a:pPr>
            <a:r>
              <a:rPr lang="ru-RU" sz="3600" dirty="0" smtClean="0"/>
              <a:t>Я леплю из…</a:t>
            </a:r>
            <a:endParaRPr lang="ru-RU" sz="3600" dirty="0"/>
          </a:p>
        </p:txBody>
      </p:sp>
      <p:pic>
        <p:nvPicPr>
          <p:cNvPr id="7171" name="Picture 3" descr="C:\Documents and Settings\Кокошка\Рабочий стол\Новая папка\plastilin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795" y="2769128"/>
            <a:ext cx="2952328" cy="259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3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99</TotalTime>
  <Words>326</Words>
  <Application>Microsoft Office PowerPoint</Application>
  <PresentationFormat>Экран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ПЕРВЫЙ УРОК ТЕХНОЛОГИИ</vt:lpstr>
      <vt:lpstr>Презентация PowerPoint</vt:lpstr>
      <vt:lpstr>Презентация PowerPoint</vt:lpstr>
      <vt:lpstr>ИГОЛКА</vt:lpstr>
      <vt:lpstr>КЛУБОК</vt:lpstr>
      <vt:lpstr>НОЖНИЦЫ</vt:lpstr>
      <vt:lpstr>Правила безопасной работы ножницами.</vt:lpstr>
      <vt:lpstr>КЛЕЙ</vt:lpstr>
      <vt:lpstr>ПЛАСТИЛИНА</vt:lpstr>
      <vt:lpstr>Правила безопасной работы с пластилином. </vt:lpstr>
      <vt:lpstr>БУМАГИ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ПЕРВЫЙ УРОК ТЕХНОЛОГИИ</dc:title>
  <dc:creator>кроля</dc:creator>
  <cp:lastModifiedBy>кроля</cp:lastModifiedBy>
  <cp:revision>8</cp:revision>
  <dcterms:created xsi:type="dcterms:W3CDTF">2013-08-27T09:34:24Z</dcterms:created>
  <dcterms:modified xsi:type="dcterms:W3CDTF">2013-08-27T14:43:54Z</dcterms:modified>
</cp:coreProperties>
</file>