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837AB08-A82F-44A9-8780-83F7B3E1DC78}" type="datetimeFigureOut">
              <a:rPr lang="ru-RU" smtClean="0"/>
              <a:t>22.11.2013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1D3522-4F39-47CD-91C3-45242BD4FDE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000108"/>
            <a:ext cx="69294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Arial Black" pitchFamily="34" charset="0"/>
              </a:rPr>
              <a:t>ОБЪЁМНЫЕ   ИГРУШКИ</a:t>
            </a:r>
            <a:endParaRPr lang="ru-RU" sz="4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3" name="Рисунок 2" descr="http://luntiki.ru/uploads/images/7/a/9/4/1800/d3fe0b7cd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571744"/>
            <a:ext cx="464347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untiki.ru/uploads/images/4/1/0/6/1800/5cecb805be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28604"/>
            <a:ext cx="807249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untiki.ru/uploads/images/5/5/a/a/1800/e82329be4f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214422"/>
            <a:ext cx="671517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untiki.ru/uploads/images/0/0/8/0/1800/19945353e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571480"/>
            <a:ext cx="707236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untiki.ru/uploads/images/0/3/8/b/1800/c88f84457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429552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untiki.ru/uploads/images/b/2/0/c/1800/a8f1c0444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428604"/>
            <a:ext cx="671517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2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2013-11-22T00:59:42Z</dcterms:created>
  <dcterms:modified xsi:type="dcterms:W3CDTF">2013-11-22T01:05:20Z</dcterms:modified>
</cp:coreProperties>
</file>