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9" r:id="rId3"/>
    <p:sldId id="258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7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6" r:id="rId35"/>
    <p:sldId id="290" r:id="rId36"/>
    <p:sldId id="291" r:id="rId37"/>
    <p:sldId id="293" r:id="rId38"/>
    <p:sldId id="294" r:id="rId39"/>
    <p:sldId id="297" r:id="rId40"/>
    <p:sldId id="295" r:id="rId41"/>
    <p:sldId id="301" r:id="rId42"/>
    <p:sldId id="305" r:id="rId43"/>
    <p:sldId id="306" r:id="rId44"/>
    <p:sldId id="300" r:id="rId45"/>
    <p:sldId id="303" r:id="rId46"/>
    <p:sldId id="304" r:id="rId47"/>
    <p:sldId id="298" r:id="rId48"/>
    <p:sldId id="302" r:id="rId49"/>
    <p:sldId id="299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902FC-D59C-4252-BBAD-1E6B371F85C8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70AD5-2140-4753-8CB5-02A6FA13D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AD5-2140-4753-8CB5-02A6FA13DE3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2A85-21B7-4331-8AFE-E3CC4BA3DB7E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2BC-6000-4C18-B3AF-7B8FEE3AA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2A85-21B7-4331-8AFE-E3CC4BA3DB7E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2BC-6000-4C18-B3AF-7B8FEE3AA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2A85-21B7-4331-8AFE-E3CC4BA3DB7E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2BC-6000-4C18-B3AF-7B8FEE3AA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2A85-21B7-4331-8AFE-E3CC4BA3DB7E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2BC-6000-4C18-B3AF-7B8FEE3AA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2A85-21B7-4331-8AFE-E3CC4BA3DB7E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2BC-6000-4C18-B3AF-7B8FEE3AA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2A85-21B7-4331-8AFE-E3CC4BA3DB7E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2BC-6000-4C18-B3AF-7B8FEE3AA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2A85-21B7-4331-8AFE-E3CC4BA3DB7E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2BC-6000-4C18-B3AF-7B8FEE3AA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2A85-21B7-4331-8AFE-E3CC4BA3DB7E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2BC-6000-4C18-B3AF-7B8FEE3AA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2A85-21B7-4331-8AFE-E3CC4BA3DB7E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2BC-6000-4C18-B3AF-7B8FEE3AA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2A85-21B7-4331-8AFE-E3CC4BA3DB7E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2BC-6000-4C18-B3AF-7B8FEE3AA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2A85-21B7-4331-8AFE-E3CC4BA3DB7E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2BC-6000-4C18-B3AF-7B8FEE3AA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E2A85-21B7-4331-8AFE-E3CC4BA3DB7E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D62BC-6000-4C18-B3AF-7B8FEE3AA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ymkovo.com/tovar-dnya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ymkovo.com/assets/images/articles/teh-4_b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ymkovo.com/assets/images/articles/teh-5_b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ymkovo.com/assets/images/articles/teh-6_b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http://kids.moy.su/_si/0/56678808.jpg" TargetMode="External"/><Relationship Id="rId7" Type="http://schemas.openxmlformats.org/officeDocument/2006/relationships/hyperlink" Target="http://kids.moy.su/_si/0/03814103.jpg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hyperlink" Target="http://kids.moy.su/_si/0/16929488.jpg" TargetMode="External"/><Relationship Id="rId10" Type="http://schemas.openxmlformats.org/officeDocument/2006/relationships/image" Target="../media/image31.jpeg"/><Relationship Id="rId4" Type="http://schemas.openxmlformats.org/officeDocument/2006/relationships/image" Target="../media/image28.jpeg"/><Relationship Id="rId9" Type="http://schemas.openxmlformats.org/officeDocument/2006/relationships/hyperlink" Target="http://kids.moy.su/_si/0/68098124.jpg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kids.moy.su/_si/0/69881249.jpg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kids.moy.su/_si/0/33497185.jpg" TargetMode="External"/><Relationship Id="rId11" Type="http://schemas.openxmlformats.org/officeDocument/2006/relationships/image" Target="../media/image37.jpeg"/><Relationship Id="rId5" Type="http://schemas.openxmlformats.org/officeDocument/2006/relationships/image" Target="../media/image34.jpeg"/><Relationship Id="rId10" Type="http://schemas.openxmlformats.org/officeDocument/2006/relationships/hyperlink" Target="http://kids.moy.su/_si/0/34198296.jpg" TargetMode="External"/><Relationship Id="rId4" Type="http://schemas.openxmlformats.org/officeDocument/2006/relationships/hyperlink" Target="http://kids.moy.su/_si/0/70377836.jpg" TargetMode="External"/><Relationship Id="rId9" Type="http://schemas.openxmlformats.org/officeDocument/2006/relationships/image" Target="../media/image3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hyperlink" Target="http://kids.moy.su/_si/0/62174434.jpg" TargetMode="External"/><Relationship Id="rId18" Type="http://schemas.openxmlformats.org/officeDocument/2006/relationships/image" Target="../media/image46.jpeg"/><Relationship Id="rId3" Type="http://schemas.openxmlformats.org/officeDocument/2006/relationships/hyperlink" Target="http://kids.moy.su/_si/0/03400530.jpg" TargetMode="External"/><Relationship Id="rId7" Type="http://schemas.openxmlformats.org/officeDocument/2006/relationships/hyperlink" Target="http://kids.moy.su/_si/0/13749771.jpg" TargetMode="External"/><Relationship Id="rId12" Type="http://schemas.openxmlformats.org/officeDocument/2006/relationships/image" Target="../media/image43.jpeg"/><Relationship Id="rId17" Type="http://schemas.openxmlformats.org/officeDocument/2006/relationships/hyperlink" Target="http://kids.moy.su/_si/0/40023368.jpg" TargetMode="External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11" Type="http://schemas.openxmlformats.org/officeDocument/2006/relationships/hyperlink" Target="http://kids.moy.su/_si/0/08783720.jpg" TargetMode="External"/><Relationship Id="rId5" Type="http://schemas.openxmlformats.org/officeDocument/2006/relationships/hyperlink" Target="http://kids.moy.su/_si/0/10428000.jpg" TargetMode="External"/><Relationship Id="rId15" Type="http://schemas.openxmlformats.org/officeDocument/2006/relationships/hyperlink" Target="http://kids.moy.su/_si/0/38608050.jpg" TargetMode="External"/><Relationship Id="rId10" Type="http://schemas.openxmlformats.org/officeDocument/2006/relationships/image" Target="../media/image42.jpeg"/><Relationship Id="rId4" Type="http://schemas.openxmlformats.org/officeDocument/2006/relationships/image" Target="../media/image39.jpeg"/><Relationship Id="rId9" Type="http://schemas.openxmlformats.org/officeDocument/2006/relationships/hyperlink" Target="http://kids.moy.su/_si/0/64125572.jpg" TargetMode="External"/><Relationship Id="rId1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ymkovo.com/assets/images/articles/teh-3_b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929066"/>
            <a:ext cx="7772400" cy="1470025"/>
          </a:xfrm>
        </p:spPr>
        <p:txBody>
          <a:bodyPr/>
          <a:lstStyle/>
          <a:p>
            <a:r>
              <a:rPr lang="ru-RU" dirty="0" smtClean="0"/>
              <a:t>Дымковская игрушка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85762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Индюк большой коллекционный">
            <a:hlinkClick r:id="rId3" tooltip="&quot;Индюк большой коллекционный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14290"/>
            <a:ext cx="271464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Закажите игрушку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2928934"/>
            <a:ext cx="2047881" cy="369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r>
              <a:rPr lang="ru-RU" b="1" dirty="0"/>
              <a:t>Сушка и обжиг.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Сушат</a:t>
            </a:r>
            <a:r>
              <a:rPr lang="ru-RU" dirty="0" smtClean="0"/>
              <a:t> </a:t>
            </a:r>
            <a:r>
              <a:rPr lang="ru-RU" sz="3600" dirty="0"/>
              <a:t>слепленную заготовку в течение 3-5 дней, иногда дольше, на воздухе.</a:t>
            </a:r>
            <a:br>
              <a:rPr lang="ru-RU" sz="3600" dirty="0"/>
            </a:br>
            <a:r>
              <a:rPr lang="ru-RU" sz="3600" dirty="0"/>
              <a:t>В старые времена игрушку </a:t>
            </a:r>
            <a:r>
              <a:rPr lang="ru-RU" sz="3600" b="1" dirty="0"/>
              <a:t>обжигали в русских печах</a:t>
            </a:r>
            <a:r>
              <a:rPr lang="ru-RU" sz="3600" dirty="0"/>
              <a:t>. Ставили прямо на дрова, либо на железный противень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Сушка и обжиг Дымковской игрушки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85728"/>
            <a:ext cx="457203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pPr algn="l"/>
            <a:r>
              <a:rPr lang="ru-RU" dirty="0"/>
              <a:t>Глина начинает разогреваться и скоро становится как бы прозрачной - светится ровным красным цветом в огне. На этом процесс обжига заканчивался, и игрушки медленно остывали в потухшей печи.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15475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Сейчас </a:t>
            </a:r>
            <a:r>
              <a:rPr lang="ru-RU" dirty="0"/>
              <a:t>игрушки обжигают в </a:t>
            </a:r>
            <a:r>
              <a:rPr lang="ru-RU" b="1" dirty="0"/>
              <a:t>муфельных печах</a:t>
            </a:r>
            <a:r>
              <a:rPr lang="ru-RU" dirty="0"/>
              <a:t> при температуре более 1000 градусов. Такая высокая температура придает глине еще большую прочность. Печи довольно большие, в них игрушки загружают партиями. Опять же у мастериц не отнимается драгоценное время на нетворческие процессы.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r>
              <a:rPr lang="ru-RU" b="1" dirty="0" err="1"/>
              <a:t>Обеливание</a:t>
            </a:r>
            <a:r>
              <a:rPr lang="ru-RU" b="1" dirty="0"/>
              <a:t> и роспись игрушки.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Обеливание Дымковской игрушки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500438"/>
            <a:ext cx="478634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После печи заготовка получается коричнево-красной. Для побелки в старину использовали раствор мела на молоке - окунали игрушку целиком. Молоко на поверхности скисает и образует </a:t>
            </a:r>
            <a:r>
              <a:rPr lang="ru-RU" b="1" dirty="0"/>
              <a:t>прочную яркую пленку </a:t>
            </a:r>
            <a:r>
              <a:rPr lang="ru-RU" b="1" dirty="0" err="1"/>
              <a:t>козеинового</a:t>
            </a:r>
            <a:r>
              <a:rPr lang="ru-RU" b="1" dirty="0"/>
              <a:t> клея</a:t>
            </a:r>
            <a:r>
              <a:rPr lang="ru-RU" dirty="0"/>
              <a:t>. </a:t>
            </a:r>
            <a:r>
              <a:rPr lang="ru-RU" dirty="0" err="1"/>
              <a:t>Обеливание</a:t>
            </a:r>
            <a:r>
              <a:rPr lang="ru-RU" dirty="0"/>
              <a:t> - это характерная черта Дымковской игрушки.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r>
              <a:rPr lang="ru-RU" dirty="0"/>
              <a:t>Сейчас </a:t>
            </a:r>
            <a:r>
              <a:rPr lang="ru-RU" dirty="0" err="1"/>
              <a:t>обеливание</a:t>
            </a:r>
            <a:r>
              <a:rPr lang="ru-RU" dirty="0"/>
              <a:t> производят с помощью темперных белил, которые наносят кистью.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r>
              <a:rPr lang="ru-RU" dirty="0"/>
              <a:t>Финальная часть процесса - </a:t>
            </a:r>
            <a:r>
              <a:rPr lang="ru-RU" b="1" dirty="0"/>
              <a:t>роспись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Роспись Дымковской игрушки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786190"/>
            <a:ext cx="4619644" cy="28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/>
              <a:t>Сначала расскажем о старинном традиционном способе росписи:</a:t>
            </a:r>
            <a:r>
              <a:rPr lang="ru-RU" dirty="0"/>
              <a:t/>
            </a:r>
            <a:br>
              <a:rPr lang="ru-RU" dirty="0"/>
            </a:br>
            <a:r>
              <a:rPr lang="ru-RU" sz="3600" dirty="0"/>
              <a:t>Сухие краски растирались с яйцом, добавлялся перекисший квас или уксус. Цветовая гамма была небогатая, только основные тона. Использовались составы от сажи до фуксина и хрома. Эти краски как будто отдавали заготовке часть своего цвета и звучали приглушено. В XX веке использовали гуашь, также разведенную на яйце. Сейчас используют яркие акриловые краски - очень стойкие.</a:t>
            </a:r>
            <a:br>
              <a:rPr lang="ru-RU" sz="3600" dirty="0"/>
            </a:br>
            <a:endParaRPr lang="ru-RU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Кисти используют пре имущественно мягкие, разного размера. Тонкие кисти позволяют мастерице привносить в сюжет мелкие детали - это не всегда хорошо, так как приводит к перенасыщению сюжета.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r>
              <a:rPr lang="ru-RU" b="1" dirty="0"/>
              <a:t>Дымковская игрушка</a:t>
            </a:r>
            <a:r>
              <a:rPr lang="ru-RU" dirty="0"/>
              <a:t> - глиняная скульптура, отдельный вид искусства. Для нее характерно определенное </a:t>
            </a:r>
            <a:r>
              <a:rPr lang="ru-RU" dirty="0" err="1"/>
              <a:t>обеливание</a:t>
            </a:r>
            <a:r>
              <a:rPr lang="ru-RU" dirty="0"/>
              <a:t> и яркая роспись.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pPr algn="l"/>
            <a:r>
              <a:rPr lang="ru-RU" dirty="0"/>
              <a:t>Поверх краски наклеивают кусочки сусального золота или потали - смеси цинка и меди. Они блестят и придают вместе с яркими </a:t>
            </a:r>
            <a:r>
              <a:rPr lang="ru-RU" dirty="0" smtClean="0"/>
              <a:t>красками </a:t>
            </a:r>
            <a:r>
              <a:rPr lang="ru-RU" b="1" dirty="0" smtClean="0"/>
              <a:t>ослепительное </a:t>
            </a:r>
            <a:r>
              <a:rPr lang="ru-RU" b="1" dirty="0"/>
              <a:t>очарование Дымковской игрушке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Свистулька - олень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685800"/>
            <a:ext cx="5715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Свистулька - лошадк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143000"/>
            <a:ext cx="4762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www.dymkovo.com/assets/images/internetmag/givotnie/givotnie-24_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143000"/>
            <a:ext cx="4762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Курочк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143000"/>
            <a:ext cx="4762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www.dymkovo.com/assets/images/internetmag/baryni/b-50_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143000"/>
            <a:ext cx="4762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Барыня с кошельком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143000"/>
            <a:ext cx="4762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Барыня с ребенком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143000"/>
            <a:ext cx="4762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Барыня с цветком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143000"/>
            <a:ext cx="4762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Барыня на качел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143000"/>
            <a:ext cx="4762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pPr algn="l"/>
            <a:r>
              <a:rPr lang="ru-RU" sz="3600" dirty="0"/>
              <a:t>Глина для изготовления традиционно добывалась в слободе Дымково, что на низменном берегу реки Вятки у города Кирова. Собранную красную глину в слободе раньше рубили лопатой, смешивали с мелким речным песком - рядом есть огромный речной пляж. Так вот, глину, после смешивания, много раз переворачивали, смачивали водой. В старину так вообще ногами месили.</a:t>
            </a:r>
            <a:br>
              <a:rPr lang="ru-RU" sz="3600" dirty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www.dymkovo.com/assets/images/internetmag/indjuki/indjuk-41_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143000"/>
            <a:ext cx="4762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Индюк на ступке с синим хвостом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143000"/>
            <a:ext cx="4762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Индюк на ступке с оранжевым хвостом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143000"/>
            <a:ext cx="4762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Индюк с красным хвостом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143000"/>
            <a:ext cx="4762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www.dymkovo.com/assets/images/tovar-dnja-3_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1787" y="191468"/>
            <a:ext cx="5940425" cy="64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Композиция 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1787" y="577596"/>
            <a:ext cx="5940425" cy="570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Сценка 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143000"/>
            <a:ext cx="4762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арочка с ребенком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143000"/>
            <a:ext cx="4762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Мужик и козлик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143000"/>
            <a:ext cx="4762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Девочка и елк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143000"/>
            <a:ext cx="4762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/>
          <a:lstStyle/>
          <a:p>
            <a:pPr algn="l"/>
            <a:r>
              <a:rPr lang="ru-RU" dirty="0"/>
              <a:t>Сейчас мастерица не копает глину и не месит ее. Подготовка материала происходит машинным способом, на одном из керамических производств. Глина приходит в мастерские в готовом виде - полиэтиленовые упаковки-брикеты по </a:t>
            </a:r>
            <a:r>
              <a:rPr lang="ru-RU"/>
              <a:t>10 </a:t>
            </a:r>
            <a:r>
              <a:rPr lang="ru-RU" smtClean="0"/>
              <a:t>килограммов.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Барышня с санкам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143000"/>
            <a:ext cx="4762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www.planetoberon.com/photogallery/dymka/20100415-12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1787" y="967967"/>
            <a:ext cx="5940425" cy="492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kids.moy.su/_si/0/s56678808.jpg">
            <a:hlinkClick r:id="rId3" tgtFrame="&quot;_blank&quot;" tooltip="&quot;Нажмите, для просмотра в полном размере...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0042"/>
            <a:ext cx="16573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kids.moy.su/_si/0/s16929488.jpg">
            <a:hlinkClick r:id="rId5" tgtFrame="&quot;_blank&quot;" tooltip="&quot;Нажмите, для просмотра в полном размере...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2000240"/>
            <a:ext cx="1800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kids.moy.su/_si/0/s03814103.jpg">
            <a:hlinkClick r:id="rId7" tgtFrame="&quot;_blank&quot;" tooltip="&quot;Нажмите, для просмотра в полном размере...&quot;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0" y="2714620"/>
            <a:ext cx="17049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kids.moy.su/_si/0/s68098124.jpg">
            <a:hlinkClick r:id="rId9" tgtFrame="&quot;_blank&quot;" tooltip="&quot;Нажмите, для просмотра в полном размере...&quot;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15140" y="3286124"/>
            <a:ext cx="167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4714884"/>
            <a:ext cx="8715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072074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Чем отличается лошадка и баран? Для лошадки слепим гриву, ушки-листочки и хвост калачиком.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64305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Для барана сделаем крутые рожки и челку-веночек.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42913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Для оленя слепим ветвистые рога, а для козлика рога-месяцы и бородку клинышком.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kids.moy.su/_si/0/s4792928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8715404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714489"/>
            <a:ext cx="87868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Лепим барышню-крестьянку.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>Придумаем для каждой куклы красивую прическу из отдельных шариков, валиков или жгутиков. Уложим их на голове в косы, веночки или башни.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ttp://kids.moy.su/_si/0/s3282513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8150" y="428604"/>
            <a:ext cx="10858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kids.moy.su/_si/0/s70377836.jpg">
            <a:hlinkClick r:id="rId4" tgtFrame="&quot;_blank&quot;" tooltip="&quot;Нажмите, для просмотра в полном размере...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14290"/>
            <a:ext cx="1247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kids.moy.su/_si/0/s33497185.jpg">
            <a:hlinkClick r:id="rId6" tgtFrame="&quot;_blank&quot;" tooltip="&quot;Нажмите, для просмотра в полном размере...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2000240"/>
            <a:ext cx="1905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kids.moy.su/_si/0/s69881249.jpg">
            <a:hlinkClick r:id="rId8" tgtFrame="&quot;_blank&quot;" tooltip="&quot;Нажмите, для просмотра в полном размере...&quot;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9256" y="1214422"/>
            <a:ext cx="1257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kids.moy.su/_si/0/s34198296.jpg">
            <a:hlinkClick r:id="rId10" tgtFrame="&quot;_blank&quot;" tooltip="&quot;Нажмите, для просмотра в полном размере...&quot;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16" y="714356"/>
            <a:ext cx="1371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214414" y="214290"/>
            <a:ext cx="57150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Из такой фигурки могут получится самые разные </a:t>
            </a:r>
            <a:r>
              <a:rPr lang="ru-RU" sz="3200" b="1" dirty="0" err="1" smtClean="0"/>
              <a:t>ку</a:t>
            </a:r>
            <a:r>
              <a:rPr lang="ru-RU" sz="3200" b="1" dirty="0" smtClean="0"/>
              <a:t>-                  колки</a:t>
            </a:r>
            <a:r>
              <a:rPr lang="ru-RU" sz="3200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kids.moy.su/_si/0/s3362601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5857916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5072074"/>
            <a:ext cx="92656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Барыни, няни и доярки отличаются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друг от друга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не только прической , но и одеждой. Различаются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головные уборы и отделка на платьях.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357298"/>
            <a:ext cx="82153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Лепка птиц (петух, уточка, гусь, индюк) по мотивам дымковской игрушки.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kids.moy.su/_si/0/s03400530.jpg">
            <a:hlinkClick r:id="rId3" tgtFrame="&quot;_blank&quot;" tooltip="&quot;Нажмите, для просмотра в полном размере...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00042"/>
            <a:ext cx="16954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kids.moy.su/_si/0/s03400530.jpg">
            <a:hlinkClick r:id="rId3" tgtFrame="&quot;_blank&quot;" tooltip="&quot;Нажмите, для просмотра в полном размере...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571480"/>
            <a:ext cx="16954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kids.moy.su/_si/0/s10428000.jpg">
            <a:hlinkClick r:id="rId5" tgtFrame="&quot;_blank&quot;" tooltip="&quot;Нажмите, для просмотра в полном размере...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285728"/>
            <a:ext cx="18192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kids.moy.su/_si/0/s13749771.jpg">
            <a:hlinkClick r:id="rId7" tgtFrame="&quot;_blank&quot;" tooltip="&quot;Нажмите, для просмотра в полном размере...&quot;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285728"/>
            <a:ext cx="14668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kids.moy.su/_si/0/s64125572.jpg">
            <a:hlinkClick r:id="rId9" tgtFrame="&quot;_blank&quot;" tooltip="&quot;Нажмите, для просмотра в полном размере...&quot;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10" y="2643182"/>
            <a:ext cx="15049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kids.moy.su/_si/0/s08783720.jpg">
            <a:hlinkClick r:id="rId11" tgtFrame="&quot;_blank&quot;" tooltip="&quot;Нажмите, для просмотра в полном размере...&quot;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57422" y="2571744"/>
            <a:ext cx="1647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kids.moy.su/_si/0/s62174434.jpg">
            <a:hlinkClick r:id="rId13" tgtFrame="&quot;_blank&quot;" tooltip="&quot;Нажмите, для просмотра в полном размере...&quot;"/>
          </p:cNvPr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00496" y="2643182"/>
            <a:ext cx="1809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kids.moy.su/_si/0/s38608050.jpg">
            <a:hlinkClick r:id="rId15" tgtFrame="&quot;_blank&quot;" tooltip="&quot;Нажмите, для просмотра в полном размере...&quot;"/>
          </p:cNvPr>
          <p:cNvPicPr/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929322" y="2571744"/>
            <a:ext cx="1809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kids.moy.su/_si/0/s40023368.jpg">
            <a:hlinkClick r:id="rId17" tgtFrame="&quot;_blank&quot;" tooltip="&quot;Нажмите, для просмотра в полном размере...&quot;"/>
          </p:cNvPr>
          <p:cNvPicPr/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786182" y="4500570"/>
            <a:ext cx="1666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r>
              <a:rPr lang="ru-RU" b="1" dirty="0"/>
              <a:t>Лепка игрушки.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Лепка Дымковской игрушки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000108"/>
            <a:ext cx="6643702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Каждая игрушка от куска глины до готовой скульптуры </a:t>
            </a:r>
            <a:r>
              <a:rPr lang="ru-RU" b="1" dirty="0"/>
              <a:t>выполняется одним мастером</a:t>
            </a:r>
            <a:r>
              <a:rPr lang="ru-RU" dirty="0"/>
              <a:t>. Если раньше много времени тратилось мастерицей на подготовку глины и побелки, то сейчас уделяется больше внимания именно процессу лепки и росписи игрушки.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Куски </a:t>
            </a:r>
            <a:r>
              <a:rPr lang="ru-RU" sz="3600" dirty="0"/>
              <a:t>глины разделяют и раскатывают в шарики. Из шариков делают отдельные детали игрушки. Дымковская игрушка тем и отличается, что она делается не из одного куска глины, а из нескольких. Шарик глины раскатывают в блин, из блина делают конус - готова юбка барыни. Она полая внутри со стенками толщиной 4-6 мм. Стенки конуса выравнивают - вертя заготовку в руках. Затем, смачивая водой, прикрепляют ручки-колбаски, шарик головы. Все из небольших кусков глины.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pPr algn="l"/>
            <a:r>
              <a:rPr lang="ru-RU" dirty="0"/>
              <a:t>Все основные элементы игрушки делают в первую очередь. Все стыки разглаживают влажной тряпочкой. Получается словно единое целое. Затем украшают игрушку деталями - кокошник, муфта, сумочка, собачка, косички, шляпка и т.д.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443</Words>
  <Application>Microsoft Office PowerPoint</Application>
  <PresentationFormat>Экран (4:3)</PresentationFormat>
  <Paragraphs>79</Paragraphs>
  <Slides>49</Slides>
  <Notes>49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Дымковская игрушка</vt:lpstr>
      <vt:lpstr>Дымковская игрушка - глиняная скульптура, отдельный вид искусства. Для нее характерно определенное обеливание и яркая роспись. </vt:lpstr>
      <vt:lpstr>Глина для изготовления традиционно добывалась в слободе Дымково, что на низменном берегу реки Вятки у города Кирова. Собранную красную глину в слободе раньше рубили лопатой, смешивали с мелким речным песком - рядом есть огромный речной пляж. Так вот, глину, после смешивания, много раз переворачивали, смачивали водой. В старину так вообще ногами месили. </vt:lpstr>
      <vt:lpstr>Сейчас мастерица не копает глину и не месит ее. Подготовка материала происходит машинным способом, на одном из керамических производств. Глина приходит в мастерские в готовом виде - полиэтиленовые упаковки-брикеты по 10 килограммов.</vt:lpstr>
      <vt:lpstr>Лепка игрушки.</vt:lpstr>
      <vt:lpstr>Слайд 6</vt:lpstr>
      <vt:lpstr>Каждая игрушка от куска глины до готовой скульптуры выполняется одним мастером. Если раньше много времени тратилось мастерицей на подготовку глины и побелки, то сейчас уделяется больше внимания именно процессу лепки и росписи игрушки. </vt:lpstr>
      <vt:lpstr> Куски глины разделяют и раскатывают в шарики. Из шариков делают отдельные детали игрушки. Дымковская игрушка тем и отличается, что она делается не из одного куска глины, а из нескольких. Шарик глины раскатывают в блин, из блина делают конус - готова юбка барыни. Она полая внутри со стенками толщиной 4-6 мм. Стенки конуса выравнивают - вертя заготовку в руках. Затем, смачивая водой, прикрепляют ручки-колбаски, шарик головы. Все из небольших кусков глины. </vt:lpstr>
      <vt:lpstr>Все основные элементы игрушки делают в первую очередь. Все стыки разглаживают влажной тряпочкой. Получается словно единое целое. Затем украшают игрушку деталями - кокошник, муфта, сумочка, собачка, косички, шляпка и т.д.</vt:lpstr>
      <vt:lpstr>Сушка и обжиг. </vt:lpstr>
      <vt:lpstr>     Сушат слепленную заготовку в течение 3-5 дней, иногда дольше, на воздухе. В старые времена игрушку обжигали в русских печах. Ставили прямо на дрова, либо на железный противень. </vt:lpstr>
      <vt:lpstr>Глина начинает разогреваться и скоро становится как бы прозрачной - светится ровным красным цветом в огне. На этом процесс обжига заканчивался, и игрушки медленно остывали в потухшей печи. </vt:lpstr>
      <vt:lpstr> Сейчас игрушки обжигают в муфельных печах при температуре более 1000 градусов. Такая высокая температура придает глине еще большую прочность. Печи довольно большие, в них игрушки загружают партиями. Опять же у мастериц не отнимается драгоценное время на нетворческие процессы. </vt:lpstr>
      <vt:lpstr>Обеливание и роспись игрушки. </vt:lpstr>
      <vt:lpstr>После печи заготовка получается коричнево-красной. Для побелки в старину использовали раствор мела на молоке - окунали игрушку целиком. Молоко на поверхности скисает и образует прочную яркую пленку козеинового клея. Обеливание - это характерная черта Дымковской игрушки. </vt:lpstr>
      <vt:lpstr>Сейчас обеливание производят с помощью темперных белил, которые наносят кистью.</vt:lpstr>
      <vt:lpstr>Финальная часть процесса - роспись. </vt:lpstr>
      <vt:lpstr>Сначала расскажем о старинном традиционном способе росписи: Сухие краски растирались с яйцом, добавлялся перекисший квас или уксус. Цветовая гамма была небогатая, только основные тона. Использовались составы от сажи до фуксина и хрома. Эти краски как будто отдавали заготовке часть своего цвета и звучали приглушено. В XX веке использовали гуашь, также разведенную на яйце. Сейчас используют яркие акриловые краски - очень стойкие. </vt:lpstr>
      <vt:lpstr>Кисти используют пре имущественно мягкие, разного размера. Тонкие кисти позволяют мастерице привносить в сюжет мелкие детали - это не всегда хорошо, так как приводит к перенасыщению сюжета. </vt:lpstr>
      <vt:lpstr>Поверх краски наклеивают кусочки сусального золота или потали - смеси цинка и меди. Они блестят и придают вместе с яркими красками ослепительное очарование Дымковской игрушке.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                  Придумаем для каждой куклы красивую прическу из отдельных шариков, валиков или жгутиков. Уложим их на голове в косы, веночки или башни.  </vt:lpstr>
      <vt:lpstr>Слайд 47</vt:lpstr>
      <vt:lpstr>Слайд 48</vt:lpstr>
      <vt:lpstr>Слайд 49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Дымковская игрушка</dc:title>
  <dc:creator>Клава</dc:creator>
  <cp:lastModifiedBy>Клава</cp:lastModifiedBy>
  <cp:revision>6</cp:revision>
  <dcterms:created xsi:type="dcterms:W3CDTF">2012-11-25T19:46:52Z</dcterms:created>
  <dcterms:modified xsi:type="dcterms:W3CDTF">2012-11-25T20:26:14Z</dcterms:modified>
</cp:coreProperties>
</file>