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71D1855-209B-4B66-AB6D-C20323FB49AA}" type="datetimeFigureOut">
              <a:rPr lang="ru-RU" smtClean="0"/>
              <a:t>10.10.2012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3DD39CA-12AC-49A0-8A36-F0A1B4A5DCC9}" type="slidenum">
              <a:rPr lang="ru-RU" smtClean="0"/>
              <a:t>‹#›</a:t>
            </a:fld>
            <a:endParaRPr lang="ru-RU"/>
          </a:p>
        </p:txBody>
      </p:sp>
    </p:spTree>
    <p:extLst>
      <p:ext uri="{BB962C8B-B14F-4D97-AF65-F5344CB8AC3E}">
        <p14:creationId xmlns:p14="http://schemas.microsoft.com/office/powerpoint/2010/main" val="578187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71D1855-209B-4B66-AB6D-C20323FB49AA}" type="datetimeFigureOut">
              <a:rPr lang="ru-RU" smtClean="0"/>
              <a:t>10.10.2012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3DD39CA-12AC-49A0-8A36-F0A1B4A5DCC9}" type="slidenum">
              <a:rPr lang="ru-RU" smtClean="0"/>
              <a:t>‹#›</a:t>
            </a:fld>
            <a:endParaRPr lang="ru-RU"/>
          </a:p>
        </p:txBody>
      </p:sp>
    </p:spTree>
    <p:extLst>
      <p:ext uri="{BB962C8B-B14F-4D97-AF65-F5344CB8AC3E}">
        <p14:creationId xmlns:p14="http://schemas.microsoft.com/office/powerpoint/2010/main" val="4196813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71D1855-209B-4B66-AB6D-C20323FB49AA}" type="datetimeFigureOut">
              <a:rPr lang="ru-RU" smtClean="0"/>
              <a:t>10.10.2012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3DD39CA-12AC-49A0-8A36-F0A1B4A5DCC9}" type="slidenum">
              <a:rPr lang="ru-RU" smtClean="0"/>
              <a:t>‹#›</a:t>
            </a:fld>
            <a:endParaRPr lang="ru-RU"/>
          </a:p>
        </p:txBody>
      </p:sp>
    </p:spTree>
    <p:extLst>
      <p:ext uri="{BB962C8B-B14F-4D97-AF65-F5344CB8AC3E}">
        <p14:creationId xmlns:p14="http://schemas.microsoft.com/office/powerpoint/2010/main" val="948488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71D1855-209B-4B66-AB6D-C20323FB49AA}" type="datetimeFigureOut">
              <a:rPr lang="ru-RU" smtClean="0"/>
              <a:t>10.10.2012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3DD39CA-12AC-49A0-8A36-F0A1B4A5DCC9}" type="slidenum">
              <a:rPr lang="ru-RU" smtClean="0"/>
              <a:t>‹#›</a:t>
            </a:fld>
            <a:endParaRPr lang="ru-RU"/>
          </a:p>
        </p:txBody>
      </p:sp>
    </p:spTree>
    <p:extLst>
      <p:ext uri="{BB962C8B-B14F-4D97-AF65-F5344CB8AC3E}">
        <p14:creationId xmlns:p14="http://schemas.microsoft.com/office/powerpoint/2010/main" val="3951394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71D1855-209B-4B66-AB6D-C20323FB49AA}" type="datetimeFigureOut">
              <a:rPr lang="ru-RU" smtClean="0"/>
              <a:t>10.10.2012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3DD39CA-12AC-49A0-8A36-F0A1B4A5DCC9}" type="slidenum">
              <a:rPr lang="ru-RU" smtClean="0"/>
              <a:t>‹#›</a:t>
            </a:fld>
            <a:endParaRPr lang="ru-RU"/>
          </a:p>
        </p:txBody>
      </p:sp>
    </p:spTree>
    <p:extLst>
      <p:ext uri="{BB962C8B-B14F-4D97-AF65-F5344CB8AC3E}">
        <p14:creationId xmlns:p14="http://schemas.microsoft.com/office/powerpoint/2010/main" val="1205469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71D1855-209B-4B66-AB6D-C20323FB49AA}" type="datetimeFigureOut">
              <a:rPr lang="ru-RU" smtClean="0"/>
              <a:t>10.10.2012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3DD39CA-12AC-49A0-8A36-F0A1B4A5DCC9}" type="slidenum">
              <a:rPr lang="ru-RU" smtClean="0"/>
              <a:t>‹#›</a:t>
            </a:fld>
            <a:endParaRPr lang="ru-RU"/>
          </a:p>
        </p:txBody>
      </p:sp>
    </p:spTree>
    <p:extLst>
      <p:ext uri="{BB962C8B-B14F-4D97-AF65-F5344CB8AC3E}">
        <p14:creationId xmlns:p14="http://schemas.microsoft.com/office/powerpoint/2010/main" val="656171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71D1855-209B-4B66-AB6D-C20323FB49AA}" type="datetimeFigureOut">
              <a:rPr lang="ru-RU" smtClean="0"/>
              <a:t>10.10.2012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3DD39CA-12AC-49A0-8A36-F0A1B4A5DCC9}" type="slidenum">
              <a:rPr lang="ru-RU" smtClean="0"/>
              <a:t>‹#›</a:t>
            </a:fld>
            <a:endParaRPr lang="ru-RU"/>
          </a:p>
        </p:txBody>
      </p:sp>
    </p:spTree>
    <p:extLst>
      <p:ext uri="{BB962C8B-B14F-4D97-AF65-F5344CB8AC3E}">
        <p14:creationId xmlns:p14="http://schemas.microsoft.com/office/powerpoint/2010/main" val="548628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71D1855-209B-4B66-AB6D-C20323FB49AA}" type="datetimeFigureOut">
              <a:rPr lang="ru-RU" smtClean="0"/>
              <a:t>10.10.2012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3DD39CA-12AC-49A0-8A36-F0A1B4A5DCC9}" type="slidenum">
              <a:rPr lang="ru-RU" smtClean="0"/>
              <a:t>‹#›</a:t>
            </a:fld>
            <a:endParaRPr lang="ru-RU"/>
          </a:p>
        </p:txBody>
      </p:sp>
    </p:spTree>
    <p:extLst>
      <p:ext uri="{BB962C8B-B14F-4D97-AF65-F5344CB8AC3E}">
        <p14:creationId xmlns:p14="http://schemas.microsoft.com/office/powerpoint/2010/main" val="1010991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71D1855-209B-4B66-AB6D-C20323FB49AA}" type="datetimeFigureOut">
              <a:rPr lang="ru-RU" smtClean="0"/>
              <a:t>10.10.2012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3DD39CA-12AC-49A0-8A36-F0A1B4A5DCC9}" type="slidenum">
              <a:rPr lang="ru-RU" smtClean="0"/>
              <a:t>‹#›</a:t>
            </a:fld>
            <a:endParaRPr lang="ru-RU"/>
          </a:p>
        </p:txBody>
      </p:sp>
    </p:spTree>
    <p:extLst>
      <p:ext uri="{BB962C8B-B14F-4D97-AF65-F5344CB8AC3E}">
        <p14:creationId xmlns:p14="http://schemas.microsoft.com/office/powerpoint/2010/main" val="2159801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71D1855-209B-4B66-AB6D-C20323FB49AA}" type="datetimeFigureOut">
              <a:rPr lang="ru-RU" smtClean="0"/>
              <a:t>10.10.2012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3DD39CA-12AC-49A0-8A36-F0A1B4A5DCC9}" type="slidenum">
              <a:rPr lang="ru-RU" smtClean="0"/>
              <a:t>‹#›</a:t>
            </a:fld>
            <a:endParaRPr lang="ru-RU"/>
          </a:p>
        </p:txBody>
      </p:sp>
    </p:spTree>
    <p:extLst>
      <p:ext uri="{BB962C8B-B14F-4D97-AF65-F5344CB8AC3E}">
        <p14:creationId xmlns:p14="http://schemas.microsoft.com/office/powerpoint/2010/main" val="3166052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71D1855-209B-4B66-AB6D-C20323FB49AA}" type="datetimeFigureOut">
              <a:rPr lang="ru-RU" smtClean="0"/>
              <a:t>10.10.2012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3DD39CA-12AC-49A0-8A36-F0A1B4A5DCC9}" type="slidenum">
              <a:rPr lang="ru-RU" smtClean="0"/>
              <a:t>‹#›</a:t>
            </a:fld>
            <a:endParaRPr lang="ru-RU"/>
          </a:p>
        </p:txBody>
      </p:sp>
    </p:spTree>
    <p:extLst>
      <p:ext uri="{BB962C8B-B14F-4D97-AF65-F5344CB8AC3E}">
        <p14:creationId xmlns:p14="http://schemas.microsoft.com/office/powerpoint/2010/main" val="2896089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1D1855-209B-4B66-AB6D-C20323FB49AA}" type="datetimeFigureOut">
              <a:rPr lang="ru-RU" smtClean="0"/>
              <a:t>10.10.2012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DD39CA-12AC-49A0-8A36-F0A1B4A5DCC9}" type="slidenum">
              <a:rPr lang="ru-RU" smtClean="0"/>
              <a:t>‹#›</a:t>
            </a:fld>
            <a:endParaRPr lang="ru-RU"/>
          </a:p>
        </p:txBody>
      </p:sp>
    </p:spTree>
    <p:extLst>
      <p:ext uri="{BB962C8B-B14F-4D97-AF65-F5344CB8AC3E}">
        <p14:creationId xmlns:p14="http://schemas.microsoft.com/office/powerpoint/2010/main" val="34294927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836712"/>
            <a:ext cx="7772400" cy="1470025"/>
          </a:xfrm>
        </p:spPr>
        <p:style>
          <a:lnRef idx="1">
            <a:schemeClr val="accent3"/>
          </a:lnRef>
          <a:fillRef idx="2">
            <a:schemeClr val="accent3"/>
          </a:fillRef>
          <a:effectRef idx="1">
            <a:schemeClr val="accent3"/>
          </a:effectRef>
          <a:fontRef idx="minor">
            <a:schemeClr val="dk1"/>
          </a:fontRef>
        </p:style>
        <p:txBody>
          <a:bodyPr/>
          <a:lstStyle/>
          <a:p>
            <a:r>
              <a:rPr lang="ru-RU" b="1" dirty="0" smtClean="0">
                <a:solidFill>
                  <a:srgbClr val="0070C0"/>
                </a:solidFill>
                <a:effectLst>
                  <a:outerShdw blurRad="38100" dist="38100" dir="2700000" algn="tl">
                    <a:srgbClr val="000000">
                      <a:alpha val="43137"/>
                    </a:srgbClr>
                  </a:outerShdw>
                </a:effectLst>
              </a:rPr>
              <a:t>СНЕГОВИК</a:t>
            </a:r>
            <a:endParaRPr lang="ru-RU" b="1" dirty="0">
              <a:solidFill>
                <a:srgbClr val="0070C0"/>
              </a:solidFill>
              <a:effectLst>
                <a:outerShdw blurRad="38100" dist="38100" dir="2700000" algn="tl">
                  <a:srgbClr val="000000">
                    <a:alpha val="43137"/>
                  </a:srgbClr>
                </a:outerShdw>
              </a:effectLst>
            </a:endParaRPr>
          </a:p>
        </p:txBody>
      </p:sp>
      <p:pic>
        <p:nvPicPr>
          <p:cNvPr id="1026" name="Picture 2" descr="C:\Users\user\Desktop\Картинки, движущее изображение для ПРЕЗЕНТАЦИЙ\АНИМАЦИИ\Новогодние анимации\snowman.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915816" y="2636912"/>
            <a:ext cx="3006080" cy="35993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8895509"/>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1268761"/>
            <a:ext cx="5472608" cy="4536504"/>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47859472"/>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226370"/>
          </a:xfrm>
        </p:spPr>
        <p:txBody>
          <a:bodyPr>
            <a:normAutofit fontScale="90000"/>
          </a:bodyPr>
          <a:lstStyle/>
          <a:p>
            <a:pPr algn="l"/>
            <a:r>
              <a:rPr lang="ru-RU" sz="2200" b="1" u="sng" dirty="0" smtClean="0">
                <a:solidFill>
                  <a:srgbClr val="FF0000"/>
                </a:solidFill>
              </a:rPr>
              <a:t>Способ изготовления:</a:t>
            </a:r>
            <a:r>
              <a:rPr lang="ru-RU" sz="1600" b="1" u="sng" dirty="0" smtClean="0">
                <a:solidFill>
                  <a:srgbClr val="FF0000"/>
                </a:solidFill>
              </a:rPr>
              <a:t/>
            </a:r>
            <a:br>
              <a:rPr lang="ru-RU" sz="1600" b="1" u="sng" dirty="0" smtClean="0">
                <a:solidFill>
                  <a:srgbClr val="FF0000"/>
                </a:solidFill>
              </a:rPr>
            </a:br>
            <a:r>
              <a:rPr lang="ru-RU" sz="1600" dirty="0" smtClean="0"/>
              <a:t/>
            </a:r>
            <a:br>
              <a:rPr lang="ru-RU" sz="1600" dirty="0" smtClean="0"/>
            </a:br>
            <a:r>
              <a:rPr lang="ru-RU" sz="2200" b="1" dirty="0" smtClean="0">
                <a:solidFill>
                  <a:srgbClr val="0070C0"/>
                </a:solidFill>
              </a:rPr>
              <a:t>1. Для начала берем картон и вырезаем из него 2 «бублика». Один диаметром больше, другой поменьше. Если Вы когда либо, занимались вязанием, то точно такие же фигуры используются для изготовления помпонов.</a:t>
            </a:r>
            <a:br>
              <a:rPr lang="ru-RU" sz="2200" b="1" dirty="0" smtClean="0">
                <a:solidFill>
                  <a:srgbClr val="0070C0"/>
                </a:solidFill>
              </a:rPr>
            </a:br>
            <a:r>
              <a:rPr lang="ru-RU" sz="2200" b="1" dirty="0" smtClean="0">
                <a:solidFill>
                  <a:srgbClr val="0070C0"/>
                </a:solidFill>
              </a:rPr>
              <a:t/>
            </a:r>
            <a:br>
              <a:rPr lang="ru-RU" sz="2200" b="1" dirty="0" smtClean="0">
                <a:solidFill>
                  <a:srgbClr val="0070C0"/>
                </a:solidFill>
              </a:rPr>
            </a:br>
            <a:r>
              <a:rPr lang="ru-RU" sz="2200" b="1" dirty="0" smtClean="0">
                <a:solidFill>
                  <a:srgbClr val="0070C0"/>
                </a:solidFill>
              </a:rPr>
              <a:t>2. Можно на полученные бублики наматывать белую шерстяную нитку, чтобы снеговики были объемными, но мы этот шаг пропустили и перешли к следующему.</a:t>
            </a:r>
            <a:endParaRPr lang="ru-RU" sz="2200" b="1" dirty="0">
              <a:solidFill>
                <a:srgbClr val="0070C0"/>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8024" y="3356992"/>
            <a:ext cx="3389362" cy="2866058"/>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6547962"/>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404664"/>
            <a:ext cx="7200800" cy="4968552"/>
          </a:xfrm>
        </p:spPr>
        <p:txBody>
          <a:bodyPr>
            <a:noAutofit/>
          </a:bodyPr>
          <a:lstStyle/>
          <a:p>
            <a:pPr algn="l"/>
            <a:r>
              <a:rPr lang="ru-RU" sz="2000" b="1" dirty="0" smtClean="0">
                <a:solidFill>
                  <a:srgbClr val="0070C0"/>
                </a:solidFill>
              </a:rPr>
              <a:t>3.Чтобы придать нашему зимнему другу больше пушистости и лохматости, нарезаем из ниток небольшие кусочки размером </a:t>
            </a:r>
            <a:r>
              <a:rPr lang="ru-RU" sz="1800" b="1" dirty="0" smtClean="0">
                <a:solidFill>
                  <a:srgbClr val="0070C0"/>
                </a:solidFill>
              </a:rPr>
              <a:t>примерно 10 см и делаем парижские узлы. Для этого завязываем нитки в виде петли, предварительно сложив их вдвое точно по середине, перекидываем через нитки на «бублике», а концы продеваем в образовавшуюся петлю по центру и плотно затягиваем. Концы подрезаем ножницами.</a:t>
            </a:r>
            <a:br>
              <a:rPr lang="ru-RU" sz="1800" b="1" dirty="0" smtClean="0">
                <a:solidFill>
                  <a:srgbClr val="0070C0"/>
                </a:solidFill>
              </a:rPr>
            </a:br>
            <a:r>
              <a:rPr lang="ru-RU" sz="1800" b="1" dirty="0" smtClean="0">
                <a:solidFill>
                  <a:srgbClr val="0070C0"/>
                </a:solidFill>
              </a:rPr>
              <a:t/>
            </a:r>
            <a:br>
              <a:rPr lang="ru-RU" sz="1800" b="1" dirty="0" smtClean="0">
                <a:solidFill>
                  <a:srgbClr val="0070C0"/>
                </a:solidFill>
              </a:rPr>
            </a:br>
            <a:r>
              <a:rPr lang="ru-RU" sz="1800" b="1" dirty="0" smtClean="0">
                <a:solidFill>
                  <a:srgbClr val="0070C0"/>
                </a:solidFill>
              </a:rPr>
              <a:t>4.После этого приклеиваем снеговика к диску и украшаем товарища с помощью цветной бумаги и блесток. Для носа-морковки, можно использовать любой колпачок, либо красную бумагу, свернутую в виде конуса. И все! Очаровательный снеговик готов.</a:t>
            </a:r>
            <a:br>
              <a:rPr lang="ru-RU" sz="1800" b="1" dirty="0" smtClean="0">
                <a:solidFill>
                  <a:srgbClr val="0070C0"/>
                </a:solidFill>
              </a:rPr>
            </a:br>
            <a:r>
              <a:rPr lang="ru-RU" sz="1800" b="1" dirty="0" smtClean="0">
                <a:solidFill>
                  <a:srgbClr val="0070C0"/>
                </a:solidFill>
              </a:rPr>
              <a:t/>
            </a:r>
            <a:br>
              <a:rPr lang="ru-RU" sz="1800" b="1" dirty="0" smtClean="0">
                <a:solidFill>
                  <a:srgbClr val="0070C0"/>
                </a:solidFill>
              </a:rPr>
            </a:br>
            <a:r>
              <a:rPr lang="ru-RU" sz="1800" b="1" dirty="0" smtClean="0">
                <a:solidFill>
                  <a:srgbClr val="0070C0"/>
                </a:solidFill>
              </a:rPr>
              <a:t>Если он будет украшать собою елочку, то на задней стороне диска есть смысл приклеить еще петельку, если же это просто – подарок, то можно упаковывать и с радостью дарить</a:t>
            </a:r>
            <a:r>
              <a:rPr lang="ru-RU" sz="1800" b="1" dirty="0" smtClean="0"/>
              <a:t>!</a:t>
            </a:r>
            <a:endParaRPr lang="ru-RU" sz="1800" b="1"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2120" y="4869160"/>
            <a:ext cx="1656184" cy="1785938"/>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99713587"/>
      </p:ext>
    </p:extLst>
  </p:cSld>
  <p:clrMapOvr>
    <a:masterClrMapping/>
  </p:clrMapOvr>
  <p:transition spd="slow">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836712"/>
            <a:ext cx="5760640" cy="5328592"/>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6124406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67</Words>
  <Application>Microsoft Office PowerPoint</Application>
  <PresentationFormat>Экран (4:3)</PresentationFormat>
  <Paragraphs>3</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Тема Office</vt:lpstr>
      <vt:lpstr>СНЕГОВИК</vt:lpstr>
      <vt:lpstr>Презентация PowerPoint</vt:lpstr>
      <vt:lpstr>Способ изготовления:  1. Для начала берем картон и вырезаем из него 2 «бублика». Один диаметром больше, другой поменьше. Если Вы когда либо, занимались вязанием, то точно такие же фигуры используются для изготовления помпонов.  2. Можно на полученные бублики наматывать белую шерстяную нитку, чтобы снеговики были объемными, но мы этот шаг пропустили и перешли к следующему.</vt:lpstr>
      <vt:lpstr>3.Чтобы придать нашему зимнему другу больше пушистости и лохматости, нарезаем из ниток небольшие кусочки размером примерно 10 см и делаем парижские узлы. Для этого завязываем нитки в виде петли, предварительно сложив их вдвое точно по середине, перекидываем через нитки на «бублике», а концы продеваем в образовавшуюся петлю по центру и плотно затягиваем. Концы подрезаем ножницами.  4.После этого приклеиваем снеговика к диску и украшаем товарища с помощью цветной бумаги и блесток. Для носа-морковки, можно использовать любой колпачок, либо красную бумагу, свернутую в виде конуса. И все! Очаровательный снеговик готов.  Если он будет украшать собою елочку, то на задней стороне диска есть смысл приклеить еще петельку, если же это просто – подарок, то можно упаковывать и с радостью дарить!</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СНЕГОВИК</dc:title>
  <dc:creator>user</dc:creator>
  <cp:lastModifiedBy>user</cp:lastModifiedBy>
  <cp:revision>1</cp:revision>
  <dcterms:created xsi:type="dcterms:W3CDTF">2012-10-10T12:23:23Z</dcterms:created>
  <dcterms:modified xsi:type="dcterms:W3CDTF">2012-10-10T12:29:43Z</dcterms:modified>
</cp:coreProperties>
</file>