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07E313-470E-47A5-A156-BE81F67173F6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362F6F-C966-4020-B484-4B926BC9A2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85156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Снеговик.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8" y="3717032"/>
            <a:ext cx="1800201" cy="19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user\Documents\snegov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3265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7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99487"/>
            <a:ext cx="3660998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Documents\snegov1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79208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39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696744" cy="4968552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Способ изготовления поделки: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600" dirty="0"/>
              <a:t>    </a:t>
            </a:r>
            <a:r>
              <a:rPr lang="ru-RU" sz="1800" dirty="0"/>
              <a:t>Из красного картона вырезать круглые поля для шляпы и одеть на баночку </a:t>
            </a:r>
            <a:r>
              <a:rPr lang="ru-RU" sz="1800" dirty="0" err="1"/>
              <a:t>растишки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>    В маленькой бутылочке проколоть три небольшие дырочки для глаз и носа. Можно для прокалывания использовать обычную зубочистку.</a:t>
            </a:r>
            <a:br>
              <a:rPr lang="ru-RU" sz="1800" dirty="0"/>
            </a:br>
            <a:r>
              <a:rPr lang="ru-RU" sz="1800" dirty="0"/>
              <a:t>    Вместо носа для снеговика можно использовать оранжевый элемент от детской мозаики. Ничего приклеивать не надо, просто вставьте в отверстие и он будет хорошо держаться сам.</a:t>
            </a:r>
            <a:br>
              <a:rPr lang="ru-RU" sz="1800" dirty="0"/>
            </a:br>
            <a:r>
              <a:rPr lang="ru-RU" sz="1800" dirty="0"/>
              <a:t>    А вот черный перец нужно вставить в отверстия и приклеить. Отверстия (дырочки) должны быть меньше горошка, что бы он туда не провалился.</a:t>
            </a:r>
            <a:br>
              <a:rPr lang="ru-RU" sz="1800" dirty="0"/>
            </a:br>
            <a:r>
              <a:rPr lang="ru-RU" sz="1800" dirty="0"/>
              <a:t>    Одеваем шляпу, завязываем шнурок и наш снеговик готов. С Новым Годом!</a:t>
            </a:r>
          </a:p>
        </p:txBody>
      </p:sp>
      <p:pic>
        <p:nvPicPr>
          <p:cNvPr id="3075" name="Picture 3" descr="C:\Users\user\Documents\snegov4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001" y="445921"/>
            <a:ext cx="6096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9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snegov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84" y="548680"/>
            <a:ext cx="2232248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4"/>
            <a:ext cx="2265040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4" y="3922859"/>
            <a:ext cx="2497460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33056"/>
            <a:ext cx="1944216" cy="23042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27734"/>
            <a:ext cx="1905000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25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6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Снеговик.</vt:lpstr>
      <vt:lpstr>Презентация PowerPoint</vt:lpstr>
      <vt:lpstr>Способ изготовления поделки:      Из красного картона вырезать круглые поля для шляпы и одеть на баночку растишки.     В маленькой бутылочке проколоть три небольшие дырочки для глаз и носа. Можно для прокалывания использовать обычную зубочистку.     Вместо носа для снеговика можно использовать оранжевый элемент от детской мозаики. Ничего приклеивать не надо, просто вставьте в отверстие и он будет хорошо держаться сам.     А вот черный перец нужно вставить в отверстия и приклеить. Отверстия (дырочки) должны быть меньше горошка, что бы он туда не провалился.     Одеваем шляпу, завязываем шнурок и наш снеговик готов. С Новым Годом!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Снеговик.</dc:title>
  <dc:creator>user</dc:creator>
  <cp:lastModifiedBy>user</cp:lastModifiedBy>
  <cp:revision>3</cp:revision>
  <dcterms:created xsi:type="dcterms:W3CDTF">2012-10-10T11:48:47Z</dcterms:created>
  <dcterms:modified xsi:type="dcterms:W3CDTF">2012-10-10T12:20:45Z</dcterms:modified>
</cp:coreProperties>
</file>