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73" r:id="rId4"/>
    <p:sldId id="267" r:id="rId5"/>
    <p:sldId id="278" r:id="rId6"/>
    <p:sldId id="276" r:id="rId7"/>
    <p:sldId id="263" r:id="rId8"/>
    <p:sldId id="265" r:id="rId9"/>
    <p:sldId id="264" r:id="rId10"/>
    <p:sldId id="269" r:id="rId11"/>
    <p:sldId id="260" r:id="rId12"/>
    <p:sldId id="266" r:id="rId13"/>
    <p:sldId id="268" r:id="rId14"/>
    <p:sldId id="279" r:id="rId15"/>
    <p:sldId id="274" r:id="rId16"/>
    <p:sldId id="258" r:id="rId17"/>
    <p:sldId id="271" r:id="rId18"/>
    <p:sldId id="272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79" autoAdjust="0"/>
  </p:normalViewPr>
  <p:slideViewPr>
    <p:cSldViewPr>
      <p:cViewPr varScale="1">
        <p:scale>
          <a:sx n="63" d="100"/>
          <a:sy n="63" d="100"/>
        </p:scale>
        <p:origin x="-6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45430-574B-47D0-A079-EBA8EF4E47F8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AE0D5-949A-4AB5-A8A5-3B4887DD4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868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AE0D5-949A-4AB5-A8A5-3B4887DD4F6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972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FB39-3DDA-43B6-B915-15A0F606269A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BA87-8D40-4BEE-85E3-99B38B5EE5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FB39-3DDA-43B6-B915-15A0F606269A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BA87-8D40-4BEE-85E3-99B38B5EE5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FB39-3DDA-43B6-B915-15A0F606269A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BA87-8D40-4BEE-85E3-99B38B5EE593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FB39-3DDA-43B6-B915-15A0F606269A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BA87-8D40-4BEE-85E3-99B38B5EE59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FB39-3DDA-43B6-B915-15A0F606269A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BA87-8D40-4BEE-85E3-99B38B5EE5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FB39-3DDA-43B6-B915-15A0F606269A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BA87-8D40-4BEE-85E3-99B38B5EE59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FB39-3DDA-43B6-B915-15A0F606269A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BA87-8D40-4BEE-85E3-99B38B5EE5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FB39-3DDA-43B6-B915-15A0F606269A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BA87-8D40-4BEE-85E3-99B38B5EE5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FB39-3DDA-43B6-B915-15A0F606269A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BA87-8D40-4BEE-85E3-99B38B5EE5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FB39-3DDA-43B6-B915-15A0F606269A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BA87-8D40-4BEE-85E3-99B38B5EE593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FB39-3DDA-43B6-B915-15A0F606269A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BA87-8D40-4BEE-85E3-99B38B5EE59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D77FB39-3DDA-43B6-B915-15A0F606269A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975BA87-8D40-4BEE-85E3-99B38B5EE59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907754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Пропаганда ЗОЖ</a:t>
            </a:r>
            <a:br>
              <a:rPr lang="ru-RU" sz="4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уроках математики.</a:t>
            </a:r>
            <a:endParaRPr lang="ru-RU" sz="4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221087"/>
            <a:ext cx="4096544" cy="1440161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Учитель математики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Орловского </a:t>
            </a:r>
            <a:r>
              <a:rPr lang="ru-RU" dirty="0" err="1" smtClean="0">
                <a:solidFill>
                  <a:srgbClr val="0070C0"/>
                </a:solidFill>
              </a:rPr>
              <a:t>спец.пу</a:t>
            </a:r>
            <a:r>
              <a:rPr lang="ru-RU" dirty="0" smtClean="0">
                <a:solidFill>
                  <a:srgbClr val="0070C0"/>
                </a:solidFill>
              </a:rPr>
              <a:t> №1</a:t>
            </a:r>
          </a:p>
          <a:p>
            <a:r>
              <a:rPr lang="ru-RU" dirty="0" err="1" smtClean="0">
                <a:solidFill>
                  <a:srgbClr val="0070C0"/>
                </a:solidFill>
              </a:rPr>
              <a:t>Леднёва</a:t>
            </a:r>
            <a:r>
              <a:rPr lang="ru-RU" dirty="0" smtClean="0">
                <a:solidFill>
                  <a:srgbClr val="0070C0"/>
                </a:solidFill>
              </a:rPr>
              <a:t> М.А.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99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24744"/>
            <a:ext cx="6984775" cy="547241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73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16016" y="332656"/>
            <a:ext cx="3909120" cy="1252728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51520" y="1700808"/>
            <a:ext cx="3960440" cy="4392488"/>
          </a:xfrm>
        </p:spPr>
        <p:txBody>
          <a:bodyPr>
            <a:normAutofit/>
          </a:bodyPr>
          <a:lstStyle/>
          <a:p>
            <a:pPr lvl="0">
              <a:buClr>
                <a:srgbClr val="31B6FD"/>
              </a:buClr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наблюдений над отравлением людей этиловым алкоголем выведен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токсический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эквивалент и для человека. Он равен 7-8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 алкоголя на 1кг.массы тела.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 есть для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человека,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весом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45кг,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смертельная доза будет равна …?</a:t>
            </a:r>
          </a:p>
          <a:p>
            <a:endParaRPr lang="ru-RU" dirty="0"/>
          </a:p>
        </p:txBody>
      </p:sp>
      <p:pic>
        <p:nvPicPr>
          <p:cNvPr id="1026" name="Picture 2" descr="C:\Users\1\Pictures\i (1)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088" y="908720"/>
            <a:ext cx="395852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11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686800" cy="143448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Посчитай: 1)сколько ты хочешь выпить</a:t>
            </a:r>
            <a:b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2)через сколько дней функции мозга восстановятся?</a:t>
            </a:r>
            <a:endParaRPr lang="ru-RU" sz="2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0888"/>
            <a:ext cx="3361372" cy="3653134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347864" y="1916832"/>
            <a:ext cx="5119480" cy="4752528"/>
          </a:xfrm>
        </p:spPr>
        <p:txBody>
          <a:bodyPr>
            <a:normAutofit fontScale="92500" lnSpcReduction="10000"/>
          </a:bodyPr>
          <a:lstStyle/>
          <a:p>
            <a:pPr lvl="0" algn="just">
              <a:buClr>
                <a:srgbClr val="31B6FD"/>
              </a:buClr>
            </a:pPr>
            <a:r>
              <a:rPr lang="ru-RU" sz="2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Опытами, поставленными на образованных людях, доказано, что после приёма так называемых «умеренных» доз, то есть 25-40 г алкоголя, высшие функции мозга восстанавливаются только через 12-20 дней.</a:t>
            </a:r>
          </a:p>
          <a:p>
            <a:pPr lvl="0" algn="just">
              <a:buClr>
                <a:srgbClr val="31B6FD"/>
              </a:buClr>
            </a:pPr>
            <a:r>
              <a:rPr lang="ru-RU" sz="2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 повторном приёме алкоголя поражение высших центров мозговой деятельности продолжается ещё от 8 до 20 дней.</a:t>
            </a:r>
          </a:p>
          <a:p>
            <a:pPr lvl="0">
              <a:buClr>
                <a:srgbClr val="31B6FD"/>
              </a:buClr>
            </a:pPr>
            <a:endParaRPr lang="ru-RU" sz="1700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84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6668558" cy="500141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04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95350"/>
            <a:ext cx="8640960" cy="570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87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285875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2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332656"/>
            <a:ext cx="4067945" cy="5793824"/>
          </a:xfrm>
        </p:spPr>
        <p:txBody>
          <a:bodyPr>
            <a:noAutofit/>
          </a:bodyPr>
          <a:lstStyle/>
          <a:p>
            <a:pPr marL="438912" lvl="0" indent="-320040">
              <a:spcBef>
                <a:spcPts val="0"/>
              </a:spcBef>
              <a:buClr>
                <a:srgbClr val="F0AD00"/>
              </a:buClr>
              <a:buSzPct val="80000"/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Каждая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скуренная сигарета уменьшает человеку жизнь 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38912" lvl="0" indent="-320040">
              <a:spcBef>
                <a:spcPts val="0"/>
              </a:spcBef>
              <a:buClr>
                <a:srgbClr val="F0AD00"/>
              </a:buClr>
              <a:buSzPct val="80000"/>
              <a:buNone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минут.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38912" lvl="0" indent="-320040">
              <a:spcBef>
                <a:spcPts val="0"/>
              </a:spcBef>
              <a:buClr>
                <a:srgbClr val="F0AD00"/>
              </a:buClr>
              <a:buSzPct val="80000"/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Теперь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представьте что человек в день скурил 10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сигарет,</a:t>
            </a:r>
          </a:p>
          <a:p>
            <a:pPr marL="438912" lvl="0" indent="-320040">
              <a:spcBef>
                <a:spcPts val="0"/>
              </a:spcBef>
              <a:buClr>
                <a:srgbClr val="F0AD00"/>
              </a:buClr>
              <a:buSzPct val="80000"/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т.е.  у него жизнь 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уменьшилась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…?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38912" lvl="0" indent="-320040">
              <a:spcBef>
                <a:spcPts val="0"/>
              </a:spcBef>
              <a:buClr>
                <a:srgbClr val="F0AD00"/>
              </a:buClr>
              <a:buSzPct val="80000"/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Средняя</a:t>
            </a:r>
          </a:p>
          <a:p>
            <a:pPr marL="438912" lvl="0" indent="-320040">
              <a:spcBef>
                <a:spcPts val="0"/>
              </a:spcBef>
              <a:buClr>
                <a:srgbClr val="F0AD00"/>
              </a:buClr>
              <a:buSzPct val="80000"/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продолжительность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жизни мужчин 65 лет. 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38912" lvl="0" indent="-320040">
              <a:spcBef>
                <a:spcPts val="0"/>
              </a:spcBef>
              <a:buClr>
                <a:srgbClr val="F0AD00"/>
              </a:buClr>
              <a:buSzPct val="80000"/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доживает курящий мужчина?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764705"/>
            <a:ext cx="5040560" cy="6093296"/>
          </a:xfrm>
        </p:spPr>
      </p:pic>
    </p:spTree>
    <p:extLst>
      <p:ext uri="{BB962C8B-B14F-4D97-AF65-F5344CB8AC3E}">
        <p14:creationId xmlns:p14="http://schemas.microsoft.com/office/powerpoint/2010/main" val="123393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30907"/>
            <a:ext cx="7416824" cy="5208445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Одна роза стоит 100 </a:t>
            </a: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 одна пачка сигарет- 60 руб.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8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2915815" y="-35768"/>
            <a:ext cx="6231593" cy="5400600"/>
          </a:xfrm>
        </p:spPr>
        <p:txBody>
          <a:bodyPr>
            <a:noAutofit/>
          </a:bodyPr>
          <a:lstStyle/>
          <a:p>
            <a:pPr indent="342900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Англии в XVI в. по указу Елизаветы I курильщиков приравнивали к ворам и водили по улице с веревкой на шее. В Россию табак завезли в XVII в. польские и английские купцы, казаки. В период царствования Михаила Федоровича уличенных в курении в первый раз наказывали 60 ударами палок по стопам, во второй раз – отрезанием носа или ушей.</a:t>
            </a:r>
          </a:p>
          <a:p>
            <a:pPr indent="342900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После опустошительного пожара в Москве в 1634 г., причиной которого признали курение, его запретили под страхом смертной казни, а царь Алексей Михайлович в 1661 г. обнародовал указ: «О запрещении торговли табаком под опасением жестокого наказания и взыскания денежной пени».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2" y="2159164"/>
            <a:ext cx="3240360" cy="46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36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1988840"/>
            <a:ext cx="5266004" cy="455323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Спасибо за внимание!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51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88840"/>
            <a:ext cx="6768752" cy="462337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Здоровому всё здорово!</a:t>
            </a: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99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«Здоровье приходит золотником, а уходит пудами».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75" y="3164681"/>
            <a:ext cx="2857500" cy="24765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08920"/>
            <a:ext cx="3664900" cy="3446463"/>
          </a:xfrm>
        </p:spPr>
      </p:pic>
    </p:spTree>
    <p:extLst>
      <p:ext uri="{BB962C8B-B14F-4D97-AF65-F5344CB8AC3E}">
        <p14:creationId xmlns:p14="http://schemas.microsoft.com/office/powerpoint/2010/main" val="168689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632848" cy="482453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Живи с разумом, так и лекарок не надо!</a:t>
            </a:r>
            <a:b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Составим режим дня.</a:t>
            </a:r>
            <a:b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1/3 суток-для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сна;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¼ суток- для занятий в школе</a:t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Продолжи!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013176"/>
            <a:ext cx="1990725" cy="142875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095"/>
            <a:ext cx="3300824" cy="224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8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6" descr="рис.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9760"/>
            <a:ext cx="7807746" cy="494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28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268802"/>
            <a:ext cx="3902885" cy="26039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Ешь да не жирей, будешь здоровей!</a:t>
            </a: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369" y="1772816"/>
            <a:ext cx="4261517" cy="3192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4248472" cy="31863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965080"/>
            <a:ext cx="3384376" cy="190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07704" y="332656"/>
            <a:ext cx="7128792" cy="18002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Будешь правильно питаться, со здоровьем будешь знаться!</a:t>
            </a: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1844824"/>
            <a:ext cx="5796136" cy="4281656"/>
          </a:xfrm>
        </p:spPr>
        <p:txBody>
          <a:bodyPr>
            <a:noAutofit/>
          </a:bodyPr>
          <a:lstStyle/>
          <a:p>
            <a:pPr fontAlgn="base"/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Полезные свойства гречневой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каши: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Гречневая каша содержит витамины В1, В2, В6, РР, железо, кальций, калий, магний, марганец, фосфор, белки, жиры, крахмал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Гречневая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каша снижает риск сердечно-сосудистых заболеваний, выводит из организма вредные токсины. 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полезна при ожирении и сахарном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диабете, при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отравлении и интоксикации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организма, она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повышает потенцию, рекомендуется при заболеваниях поджелудочной железы.</a:t>
            </a:r>
            <a:endParaRPr lang="ru-RU" b="0" i="0" dirty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844824"/>
            <a:ext cx="3600400" cy="5032568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770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6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338328"/>
            <a:ext cx="7139136" cy="125272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Составь     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своё 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меню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79512" y="2348880"/>
            <a:ext cx="4968552" cy="4032448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идеале, рацион питания должен иметь следующее сочетание продуктов: 85% - продукты растительного происхождения, то есть фрукты, овощи и крупы, а 15% - животного, такие как мясо, рыба, морепродукты, яйца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5004048" y="2924944"/>
            <a:ext cx="3528392" cy="3600400"/>
          </a:xfrm>
        </p:spPr>
        <p:txBody>
          <a:bodyPr>
            <a:noAutofit/>
          </a:bodyPr>
          <a:lstStyle/>
          <a:p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060848"/>
            <a:ext cx="3398701" cy="357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1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420888"/>
            <a:ext cx="8352928" cy="410445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организме человека содержится около 15 г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натрия. Суточная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потребность человека в этом минеральном веществе — 4-6 г — удовлетворяется за счет натрия, содержащегося в натуральных продуктах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Лучше всего усваивается натрий из овощей и фруктов, правда его в них немного. 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 натрия содержится в 2,5 г поваренной соли, таким образом, 4-6 г натрия, составляющие его суточную дозу, содержатся в 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?г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поваренной соли.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Соль- белая смерть?</a:t>
            </a:r>
            <a:endParaRPr lang="ru-RU" sz="4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86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722</TotalTime>
  <Words>506</Words>
  <Application>Microsoft Office PowerPoint</Application>
  <PresentationFormat>Экран (4:3)</PresentationFormat>
  <Paragraphs>35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Пропаганда ЗОЖ на уроках математики.</vt:lpstr>
      <vt:lpstr>Здоровому всё здорово!</vt:lpstr>
      <vt:lpstr>«Здоровье приходит золотником, а уходит пудами».</vt:lpstr>
      <vt:lpstr>Живи с разумом, так и лекарок не надо!  Составим режим дня. 1/3 суток-для сна; ¼ суток- для занятий в школе Продолжи!</vt:lpstr>
      <vt:lpstr>Презентация PowerPoint</vt:lpstr>
      <vt:lpstr>Ешь да не жирей, будешь здоровей!</vt:lpstr>
      <vt:lpstr>Будешь правильно питаться, со здоровьем будешь знаться!</vt:lpstr>
      <vt:lpstr>Составь     своё      меню!</vt:lpstr>
      <vt:lpstr>Соль- белая смерть?</vt:lpstr>
      <vt:lpstr>Презентация PowerPoint</vt:lpstr>
      <vt:lpstr>Презентация PowerPoint</vt:lpstr>
      <vt:lpstr>Посчитай: 1)сколько ты хочешь выпить 2)через сколько дней функции мозга восстановятся?</vt:lpstr>
      <vt:lpstr>Презентация PowerPoint</vt:lpstr>
      <vt:lpstr>Презентация PowerPoint</vt:lpstr>
      <vt:lpstr>Презентация PowerPoint</vt:lpstr>
      <vt:lpstr>Презентация PowerPoint</vt:lpstr>
      <vt:lpstr>Одна роза стоит 100 руб,  а одна пачка сигарет- 60 руб.</vt:lpstr>
      <vt:lpstr>Презентация PowerPoint</vt:lpstr>
      <vt:lpstr>Спасибо за внимание!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Пропаганда ЗОЖ на уроках математики.</dc:title>
  <dc:creator>1</dc:creator>
  <cp:lastModifiedBy>Марина</cp:lastModifiedBy>
  <cp:revision>42</cp:revision>
  <dcterms:created xsi:type="dcterms:W3CDTF">2013-01-27T10:02:03Z</dcterms:created>
  <dcterms:modified xsi:type="dcterms:W3CDTF">2014-03-31T16:09:43Z</dcterms:modified>
</cp:coreProperties>
</file>