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8332A-D900-4273-91AD-A22A54205609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BC2C6-D2D8-4625-9D1F-1AC4B7ABE3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83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BC2C6-D2D8-4625-9D1F-1AC4B7ABE31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431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E1AE-346D-4B13-B07A-3288B7E89485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BA16-9895-4DD4-9755-3FB42D11D7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E1AE-346D-4B13-B07A-3288B7E89485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BA16-9895-4DD4-9755-3FB42D11D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E1AE-346D-4B13-B07A-3288B7E89485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BA16-9895-4DD4-9755-3FB42D11D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E1AE-346D-4B13-B07A-3288B7E89485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BA16-9895-4DD4-9755-3FB42D11D7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E1AE-346D-4B13-B07A-3288B7E89485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BA16-9895-4DD4-9755-3FB42D11D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E1AE-346D-4B13-B07A-3288B7E89485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BA16-9895-4DD4-9755-3FB42D11D7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E1AE-346D-4B13-B07A-3288B7E89485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BA16-9895-4DD4-9755-3FB42D11D7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E1AE-346D-4B13-B07A-3288B7E89485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BA16-9895-4DD4-9755-3FB42D11D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E1AE-346D-4B13-B07A-3288B7E89485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BA16-9895-4DD4-9755-3FB42D11D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E1AE-346D-4B13-B07A-3288B7E89485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BA16-9895-4DD4-9755-3FB42D11D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E1AE-346D-4B13-B07A-3288B7E89485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BA16-9895-4DD4-9755-3FB42D11D7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C3E1AE-346D-4B13-B07A-3288B7E89485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88BA16-9895-4DD4-9755-3FB42D11D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4357694"/>
            <a:ext cx="6708580" cy="882119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/>
              <a:t>Выполнили ученицы 4 «В» класса</a:t>
            </a:r>
          </a:p>
          <a:p>
            <a:pPr algn="r"/>
            <a:r>
              <a:rPr lang="ru-RU" sz="2400" b="1" dirty="0" smtClean="0"/>
              <a:t>МОБУ СОШ №9</a:t>
            </a:r>
            <a:endParaRPr lang="ru-RU" sz="2400" b="1" dirty="0" smtClean="0"/>
          </a:p>
          <a:p>
            <a:pPr algn="r"/>
            <a:r>
              <a:rPr lang="ru-RU" sz="2400" b="1" dirty="0" smtClean="0"/>
              <a:t>Анна </a:t>
            </a:r>
            <a:r>
              <a:rPr lang="ru-RU" sz="2400" b="1" dirty="0" err="1" smtClean="0"/>
              <a:t>Геман</a:t>
            </a:r>
            <a:r>
              <a:rPr lang="ru-RU" sz="2400" b="1" dirty="0" smtClean="0"/>
              <a:t>, Ксения </a:t>
            </a:r>
            <a:r>
              <a:rPr lang="ru-RU" sz="2400" b="1" dirty="0" err="1" smtClean="0"/>
              <a:t>Апацанова</a:t>
            </a:r>
            <a:r>
              <a:rPr lang="ru-RU" sz="2400" b="1" dirty="0" smtClean="0"/>
              <a:t>, </a:t>
            </a:r>
          </a:p>
          <a:p>
            <a:pPr algn="r"/>
            <a:r>
              <a:rPr lang="ru-RU" sz="2400" b="1" dirty="0" smtClean="0"/>
              <a:t>Юлия </a:t>
            </a:r>
            <a:r>
              <a:rPr lang="ru-RU" sz="2400" b="1" dirty="0" err="1" smtClean="0"/>
              <a:t>Коршенкова</a:t>
            </a:r>
            <a:r>
              <a:rPr lang="ru-RU" sz="2400" b="1" dirty="0" smtClean="0"/>
              <a:t>, Оксана </a:t>
            </a:r>
            <a:r>
              <a:rPr lang="ru-RU" sz="2400" b="1" dirty="0" err="1" smtClean="0"/>
              <a:t>Джантемирова</a:t>
            </a:r>
            <a:endParaRPr lang="ru-RU" sz="2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175351" cy="179316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>
              <a:buNone/>
            </a:pP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Город герой-Киев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18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437112"/>
            <a:ext cx="7128792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Гитлеровцы погубили до 200 тысяч людей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88640"/>
            <a:ext cx="5112568" cy="3744416"/>
          </a:xfrm>
        </p:spPr>
      </p:pic>
    </p:spTree>
    <p:extLst>
      <p:ext uri="{BB962C8B-B14F-4D97-AF65-F5344CB8AC3E}">
        <p14:creationId xmlns:p14="http://schemas.microsoft.com/office/powerpoint/2010/main" xmlns="" val="192332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37112"/>
            <a:ext cx="8352928" cy="223224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Ежедневно фашисты насильно увозили в рабство детей</a:t>
            </a:r>
            <a:endParaRPr lang="ru-RU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88640"/>
            <a:ext cx="5040560" cy="3744416"/>
          </a:xfrm>
        </p:spPr>
      </p:pic>
    </p:spTree>
    <p:extLst>
      <p:ext uri="{BB962C8B-B14F-4D97-AF65-F5344CB8AC3E}">
        <p14:creationId xmlns:p14="http://schemas.microsoft.com/office/powerpoint/2010/main" xmlns="" val="20318938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37112"/>
            <a:ext cx="7632848" cy="230425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Пехотные подразделения</a:t>
            </a:r>
            <a:b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вплотную подошли к Днепру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88640"/>
            <a:ext cx="4032447" cy="4018235"/>
          </a:xfrm>
        </p:spPr>
      </p:pic>
    </p:spTree>
    <p:extLst>
      <p:ext uri="{BB962C8B-B14F-4D97-AF65-F5344CB8AC3E}">
        <p14:creationId xmlns:p14="http://schemas.microsoft.com/office/powerpoint/2010/main" xmlns="" val="3313097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365104"/>
            <a:ext cx="6984776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бою за освобождение</a:t>
            </a:r>
            <a:b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Киева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332656"/>
            <a:ext cx="5184576" cy="3330500"/>
          </a:xfrm>
        </p:spPr>
      </p:pic>
    </p:spTree>
    <p:extLst>
      <p:ext uri="{BB962C8B-B14F-4D97-AF65-F5344CB8AC3E}">
        <p14:creationId xmlns:p14="http://schemas.microsoft.com/office/powerpoint/2010/main" xmlns="" val="1338806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7112"/>
            <a:ext cx="8820472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Жестокие бои шли за каждый</a:t>
            </a:r>
            <a:b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дом, за каждую улицу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332656"/>
            <a:ext cx="4824536" cy="3888432"/>
          </a:xfrm>
        </p:spPr>
      </p:pic>
    </p:spTree>
    <p:extLst>
      <p:ext uri="{BB962C8B-B14F-4D97-AF65-F5344CB8AC3E}">
        <p14:creationId xmlns:p14="http://schemas.microsoft.com/office/powerpoint/2010/main" xmlns="" val="22769688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437112"/>
            <a:ext cx="6512511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Космонавт – Георгий Береговой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0"/>
            <a:ext cx="3744416" cy="4149080"/>
          </a:xfrm>
        </p:spPr>
      </p:pic>
    </p:spTree>
    <p:extLst>
      <p:ext uri="{BB962C8B-B14F-4D97-AF65-F5344CB8AC3E}">
        <p14:creationId xmlns:p14="http://schemas.microsoft.com/office/powerpoint/2010/main" xmlns="" val="797897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97152"/>
            <a:ext cx="9144000" cy="206084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 ноября 1943 года город</a:t>
            </a:r>
            <a:r>
              <a:rPr lang="ru-RU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был</a:t>
            </a:r>
            <a:b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освобожден от фашистских захватчиков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0"/>
            <a:ext cx="5400600" cy="4437112"/>
          </a:xfrm>
        </p:spPr>
      </p:pic>
    </p:spTree>
    <p:extLst>
      <p:ext uri="{BB962C8B-B14F-4D97-AF65-F5344CB8AC3E}">
        <p14:creationId xmlns:p14="http://schemas.microsoft.com/office/powerpoint/2010/main" xmlns="" val="1078935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365104"/>
            <a:ext cx="6984776" cy="216024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Женщина, обнявшая героя-освободителя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332656"/>
            <a:ext cx="5400600" cy="3744416"/>
          </a:xfrm>
        </p:spPr>
      </p:pic>
    </p:spTree>
    <p:extLst>
      <p:ext uri="{BB962C8B-B14F-4D97-AF65-F5344CB8AC3E}">
        <p14:creationId xmlns:p14="http://schemas.microsoft.com/office/powerpoint/2010/main" xmlns="" val="369590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65104"/>
            <a:ext cx="9144000" cy="24928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Танки уходили на Запад, преследуя отступающего противника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88640"/>
            <a:ext cx="5472608" cy="3816424"/>
          </a:xfrm>
        </p:spPr>
      </p:pic>
    </p:spTree>
    <p:extLst>
      <p:ext uri="{BB962C8B-B14F-4D97-AF65-F5344CB8AC3E}">
        <p14:creationId xmlns:p14="http://schemas.microsoft.com/office/powerpoint/2010/main" xmlns="" val="289484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365104"/>
            <a:ext cx="6696744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Жители возвращались</a:t>
            </a:r>
            <a:b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Киев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60648"/>
            <a:ext cx="5472608" cy="3816424"/>
          </a:xfrm>
        </p:spPr>
      </p:pic>
    </p:spTree>
    <p:extLst>
      <p:ext uri="{BB962C8B-B14F-4D97-AF65-F5344CB8AC3E}">
        <p14:creationId xmlns:p14="http://schemas.microsoft.com/office/powerpoint/2010/main" xmlns="" val="11572318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229200"/>
            <a:ext cx="6552728" cy="1364783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b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764704"/>
            <a:ext cx="6264696" cy="518457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99084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365104"/>
            <a:ext cx="7056784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Мы отстроим тебя наш</a:t>
            </a:r>
            <a:b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Родной Киев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88640"/>
            <a:ext cx="6400800" cy="3950258"/>
          </a:xfrm>
        </p:spPr>
      </p:pic>
    </p:spTree>
    <p:extLst>
      <p:ext uri="{BB962C8B-B14F-4D97-AF65-F5344CB8AC3E}">
        <p14:creationId xmlns:p14="http://schemas.microsoft.com/office/powerpoint/2010/main" xmlns="" val="1179223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994"/>
            <a:ext cx="7416824" cy="683500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l">
              <a:buNone/>
            </a:pP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Война закончилась…</a:t>
            </a:r>
            <a:b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Все было разрушено…</a:t>
            </a:r>
            <a:b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100 тысяч киевлян оккупанты угнали в фашистскую Германию.</a:t>
            </a:r>
            <a:b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Из почти миллионного населения Киева в городе осталось около 180 000 человек. Но киевляне отстояли свой город!!!</a:t>
            </a:r>
            <a:endParaRPr lang="ru-RU" sz="4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06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560840" cy="57606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внимание!!!</a:t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Работа выполнена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ученицами 4 «В» класса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Геман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Анной и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Анисией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Чернобаевой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8346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37112"/>
            <a:ext cx="7920880" cy="1368152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картинках изображен</a:t>
            </a:r>
            <a:r>
              <a:rPr lang="ru-RU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памятник основателям города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" t="-174"/>
          <a:stretch/>
        </p:blipFill>
        <p:spPr>
          <a:xfrm>
            <a:off x="432617" y="620688"/>
            <a:ext cx="4208821" cy="302751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620688"/>
            <a:ext cx="3658064" cy="2959571"/>
          </a:xfrm>
        </p:spPr>
      </p:pic>
    </p:spTree>
    <p:extLst>
      <p:ext uri="{BB962C8B-B14F-4D97-AF65-F5344CB8AC3E}">
        <p14:creationId xmlns:p14="http://schemas.microsoft.com/office/powerpoint/2010/main" xmlns="" val="383167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916832"/>
            <a:ext cx="6840760" cy="20162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Киев во времена Второй Мировой войны</a:t>
            </a:r>
            <a:br>
              <a:rPr lang="ru-RU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1941-1945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247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509120"/>
            <a:ext cx="7380312" cy="1584176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l">
              <a:buNone/>
            </a:pP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Пылает Киев от фашистских захватчиков 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391150"/>
            <a:ext cx="5544616" cy="3613914"/>
          </a:xfrm>
        </p:spPr>
      </p:pic>
    </p:spTree>
    <p:extLst>
      <p:ext uri="{BB962C8B-B14F-4D97-AF65-F5344CB8AC3E}">
        <p14:creationId xmlns:p14="http://schemas.microsoft.com/office/powerpoint/2010/main" xmlns="" val="3781288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77072"/>
            <a:ext cx="8208912" cy="27809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Киев готовился к обороне… Каждая улица, каждая площадь превращалась в крепость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16632"/>
            <a:ext cx="3168352" cy="3888432"/>
          </a:xfrm>
        </p:spPr>
      </p:pic>
    </p:spTree>
    <p:extLst>
      <p:ext uri="{BB962C8B-B14F-4D97-AF65-F5344CB8AC3E}">
        <p14:creationId xmlns:p14="http://schemas.microsoft.com/office/powerpoint/2010/main" xmlns="" val="1304501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8" y="4581128"/>
            <a:ext cx="9144000" cy="187220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подступах к Киеву сооружались оборонительные рубежи, рылись противотанковые рвы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88640"/>
            <a:ext cx="5184576" cy="4176464"/>
          </a:xfrm>
        </p:spPr>
      </p:pic>
    </p:spTree>
    <p:extLst>
      <p:ext uri="{BB962C8B-B14F-4D97-AF65-F5344CB8AC3E}">
        <p14:creationId xmlns:p14="http://schemas.microsoft.com/office/powerpoint/2010/main" xmlns="" val="1477128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49080"/>
            <a:ext cx="9144000" cy="20162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Фашистские стервятники под покровом ночи обрушивали на Киев тысячи бомб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16632"/>
            <a:ext cx="4464496" cy="3933056"/>
          </a:xfrm>
        </p:spPr>
      </p:pic>
    </p:spTree>
    <p:extLst>
      <p:ext uri="{BB962C8B-B14F-4D97-AF65-F5344CB8AC3E}">
        <p14:creationId xmlns:p14="http://schemas.microsoft.com/office/powerpoint/2010/main" xmlns="" val="160140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365104"/>
            <a:ext cx="6512511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Старики и дети</a:t>
            </a:r>
            <a:b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покидали Киев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88640"/>
            <a:ext cx="5112568" cy="3744416"/>
          </a:xfrm>
        </p:spPr>
      </p:pic>
    </p:spTree>
    <p:extLst>
      <p:ext uri="{BB962C8B-B14F-4D97-AF65-F5344CB8AC3E}">
        <p14:creationId xmlns:p14="http://schemas.microsoft.com/office/powerpoint/2010/main" xmlns="" val="326389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368</TotalTime>
  <Words>135</Words>
  <Application>Microsoft Office PowerPoint</Application>
  <PresentationFormat>Экран (4:3)</PresentationFormat>
  <Paragraphs>27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Город герой-Киев</vt:lpstr>
      <vt:lpstr>    </vt:lpstr>
      <vt:lpstr>На картинках изображен памятник основателям города  </vt:lpstr>
      <vt:lpstr>Киев во времена Второй Мировой войны 1941-1945</vt:lpstr>
      <vt:lpstr>Пылает Киев от фашистских захватчиков </vt:lpstr>
      <vt:lpstr>Киев готовился к обороне… Каждая улица, каждая площадь превращалась в крепость</vt:lpstr>
      <vt:lpstr>На подступах к Киеву сооружались оборонительные рубежи, рылись противотанковые рвы</vt:lpstr>
      <vt:lpstr>Фашистские стервятники под покровом ночи обрушивали на Киев тысячи бомб</vt:lpstr>
      <vt:lpstr>Старики и дети покидали Киев</vt:lpstr>
      <vt:lpstr>Гитлеровцы погубили до 200 тысяч людей</vt:lpstr>
      <vt:lpstr>Ежедневно фашисты насильно увозили в рабство детей</vt:lpstr>
      <vt:lpstr>Пехотные подразделения вплотную подошли к Днепру</vt:lpstr>
      <vt:lpstr>В бою за освобождение Киева</vt:lpstr>
      <vt:lpstr>Жестокие бои шли за каждый дом, за каждую улицу</vt:lpstr>
      <vt:lpstr>Космонавт – Георгий Береговой </vt:lpstr>
      <vt:lpstr>6 ноября 1943 года город был освобожден от фашистских захватчиков</vt:lpstr>
      <vt:lpstr>Женщина, обнявшая героя-освободителя </vt:lpstr>
      <vt:lpstr>Танки уходили на Запад, преследуя отступающего противника</vt:lpstr>
      <vt:lpstr>Жители возвращались в Киев</vt:lpstr>
      <vt:lpstr>Мы отстроим тебя наш Родной Киев</vt:lpstr>
      <vt:lpstr>Война закончилась… Все было разрушено… 100 тысяч киевлян оккупанты угнали в фашистскую Германию. Из почти миллионного населения Киева в городе осталось около 180 000 человек. Но киевляне отстояли свой город!!!</vt:lpstr>
      <vt:lpstr>  Спасибо за внимание!!!    Работа выполнена ученицами 4 «В» класса Геман Анной и Анисией Чернобаевой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герой-Киев</dc:title>
  <dc:creator>soft</dc:creator>
  <cp:lastModifiedBy>user</cp:lastModifiedBy>
  <cp:revision>26</cp:revision>
  <dcterms:created xsi:type="dcterms:W3CDTF">2014-04-11T14:12:49Z</dcterms:created>
  <dcterms:modified xsi:type="dcterms:W3CDTF">2014-12-13T13:29:45Z</dcterms:modified>
</cp:coreProperties>
</file>