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8CF4-674D-41F2-A15C-1DF42BD584E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0" y="1071546"/>
            <a:ext cx="9163080" cy="5786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0671" y="148216"/>
            <a:ext cx="8029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ПРАЗДНИКОМ 8 МАРТА!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26900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первой капелью,</a:t>
            </a:r>
            <a:b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последней метелью,</a:t>
            </a:r>
            <a:b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праздником юной Весны!</a:t>
            </a:r>
            <a:b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 поздравляем</a:t>
            </a:r>
            <a:b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Сердечно желаем:</a:t>
            </a:r>
            <a:b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Счастья, здоровья,</a:t>
            </a:r>
            <a:b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Удач, красоты!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642918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Жилище  Бабы   Яги …</a:t>
            </a:r>
          </a:p>
        </p:txBody>
      </p:sp>
      <p:pic>
        <p:nvPicPr>
          <p:cNvPr id="9221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3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71678"/>
            <a:ext cx="282416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0243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1066800" y="571480"/>
            <a:ext cx="6719910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Дерево, которое зацветает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раньше других...</a:t>
            </a:r>
          </a:p>
        </p:txBody>
      </p:sp>
      <p:sp>
        <p:nvSpPr>
          <p:cNvPr id="21512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867400" y="5562600"/>
            <a:ext cx="1752600" cy="434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в а</a:t>
            </a:r>
          </a:p>
        </p:txBody>
      </p:sp>
      <p:pic>
        <p:nvPicPr>
          <p:cNvPr id="21513" name="Picture 9" descr="verb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3581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1208242581-shutterstock_30006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505200"/>
            <a:ext cx="152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2291" name="Picture 3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066800" y="285728"/>
            <a:ext cx="679134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61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Искусство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составления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99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букетов...</a:t>
            </a:r>
          </a:p>
        </p:txBody>
      </p:sp>
      <p:sp>
        <p:nvSpPr>
          <p:cNvPr id="2355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638800" y="4876800"/>
            <a:ext cx="2667000" cy="434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экибана</a:t>
            </a:r>
          </a:p>
        </p:txBody>
      </p:sp>
      <p:pic>
        <p:nvPicPr>
          <p:cNvPr id="23559" name="Picture 7" descr="7831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124200"/>
            <a:ext cx="24971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5363" name="Picture 3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066800" y="642918"/>
            <a:ext cx="6648472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Каким насекомым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хлопают в ладоши?</a:t>
            </a:r>
          </a:p>
        </p:txBody>
      </p:sp>
      <p:sp>
        <p:nvSpPr>
          <p:cNvPr id="2867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81400" y="5638800"/>
            <a:ext cx="4191000" cy="434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комар  и  моль</a:t>
            </a:r>
          </a:p>
        </p:txBody>
      </p:sp>
      <p:pic>
        <p:nvPicPr>
          <p:cNvPr id="28679" name="Picture 7" descr="2756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57600"/>
            <a:ext cx="1736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kom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657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1066800" y="714356"/>
            <a:ext cx="700566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Самый чистоплотный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зверь...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4648200" y="44196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барсук</a:t>
            </a:r>
          </a:p>
        </p:txBody>
      </p:sp>
      <p:pic>
        <p:nvPicPr>
          <p:cNvPr id="29704" name="Picture 8" descr="imag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56000"/>
            <a:ext cx="3733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ar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066800" y="642918"/>
            <a:ext cx="6934224" cy="17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Месяц весенних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первоцветов...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819400" y="50292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апрель</a:t>
            </a:r>
          </a:p>
        </p:txBody>
      </p:sp>
      <p:pic>
        <p:nvPicPr>
          <p:cNvPr id="17414" name="Picture 6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990600" y="714356"/>
            <a:ext cx="701042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18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Прилёт каких птиц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означает начало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в е с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н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ы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 ?</a:t>
            </a:r>
          </a:p>
        </p:txBody>
      </p:sp>
      <p:pic>
        <p:nvPicPr>
          <p:cNvPr id="37894" name="Picture 6" descr="1771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40386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4343400" y="35052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грачей</a:t>
            </a:r>
          </a:p>
        </p:txBody>
      </p:sp>
      <p:pic>
        <p:nvPicPr>
          <p:cNvPr id="18439" name="Picture 8" descr="ar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071538" y="714356"/>
            <a:ext cx="686278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Из чего готовят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манную крупу?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4876800" y="44196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пшеница</a:t>
            </a:r>
          </a:p>
        </p:txBody>
      </p:sp>
      <p:pic>
        <p:nvPicPr>
          <p:cNvPr id="19462" name="Picture 6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pk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571744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000232" y="2285992"/>
            <a:ext cx="3500462" cy="266700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9462" name="Picture 6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53311" y="1817324"/>
            <a:ext cx="4572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Вдруг! —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Глазам своим не верю: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Холодильник хлопнул дверью.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Отключился от розетки,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Похватал пустые сетки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И помчался в магазин,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По асфальту </a:t>
            </a:r>
            <a:r>
              <a:rPr lang="ru-RU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«дзинь- дзинь- дзинь»...</a:t>
            </a:r>
            <a:endParaRPr lang="ru-RU" dirty="0">
              <a:solidFill>
                <a:srgbClr val="2F13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890" y="5181600"/>
            <a:ext cx="7560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Наполните холодильник любыми продуктами, приобретенными в супермаркете, но только чтобы все они начинались с буквы С (не менее 10 наименований).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361" y="667435"/>
            <a:ext cx="789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5. Наполни холодильник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0271" y="1700808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Холодильник похудел.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Недовольно загудел: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него вторые сутки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 песчинки нет в желудке!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хозяйке дела нету,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нее теперь диета.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Был бы хоть кусочек сыра!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 от сыра только дыры!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 кефира, 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сметанки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Лишь одни пустые банки!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leo_com-17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072494" cy="4714908"/>
          </a:xfrm>
        </p:spPr>
      </p:pic>
      <p:sp>
        <p:nvSpPr>
          <p:cNvPr id="3" name="Прямоугольник 2"/>
          <p:cNvSpPr/>
          <p:nvPr/>
        </p:nvSpPr>
        <p:spPr>
          <a:xfrm>
            <a:off x="1691678" y="-171400"/>
            <a:ext cx="548900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Сюрприз </a:t>
            </a:r>
            <a:endParaRPr lang="ru-RU" sz="10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5720" y="21429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66"/>
                </a:solidFill>
              </a:rPr>
              <a:t>Викторина  к  8 марта   для девочек</a:t>
            </a:r>
          </a:p>
        </p:txBody>
      </p:sp>
      <p:pic>
        <p:nvPicPr>
          <p:cNvPr id="1026" name="Picture 2" descr="C:\Users\Анна Сергеевна\Pictures\ДЛЯ РАБОЧЕГО СТОЛА\International_Womens_Day_Snowdrops_on_March_8_01454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405818" cy="5834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svety_k_8_marta-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28667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66"/>
                </a:solidFill>
              </a:rPr>
              <a:t>С 8 МАРТА</a:t>
            </a:r>
            <a:endParaRPr lang="ru-RU" sz="9600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International_Womens_Day_Snowdrops_on_March_8_014543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243408"/>
            <a:ext cx="7477125" cy="114300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Задание 1.Разминка.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216819"/>
            <a:ext cx="3744913" cy="4497388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Кто в густом лесу мелькает,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Рыжей шубкой полыхает?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Знает он в цыплятах толк!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Этот зверь зовётся….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Хвостик у него - крючок,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 не нос, а пятачок.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Очень любит лужи, грязь,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 зовут его….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Кто не дружит с ярким светом,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Под землёй живёт он летом?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Носом он изрыл весь склон.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 просто серый….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Кто в лесу дрожит под ёлкой,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Чтоб не встретиться с двустволкой?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Скачет полем, осмелев.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Этот зверь зовётся….</a:t>
            </a:r>
          </a:p>
          <a:p>
            <a:pPr>
              <a:lnSpc>
                <a:spcPct val="80000"/>
              </a:lnSpc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286248" y="1341438"/>
            <a:ext cx="330994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 неё, как у цветка,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Есть четыре лепестка,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 их помощью летает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 - рыбка золотая.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Кто, как в барабан, стучит,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Клювом дерево долбит,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Добывает червячков?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 узнали паучков?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Этот зверь зимою спит,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Неуклюжий он на вид.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Любит ягоды и мёд,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зовётся….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Изрисована лошадка,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Будто школьная тетрадка.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Она в Африке живёт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зовётся…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92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92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92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1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000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1000"/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1000"/>
                                        <p:tgtEl>
                                          <p:spTgt spid="9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9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1000"/>
                                        <p:tgtEl>
                                          <p:spTgt spid="92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1000"/>
                                        <p:tgtEl>
                                          <p:spTgt spid="92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1000"/>
                                        <p:tgtEl>
                                          <p:spTgt spid="92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1000"/>
                                        <p:tgtEl>
                                          <p:spTgt spid="92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1000"/>
                                        <p:tgtEl>
                                          <p:spTgt spid="92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build="p"/>
      <p:bldP spid="92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Задание 2. Абракадабра.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2868613" cy="3414712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Ландырожник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Василоза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Лютиоргин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Гвоздистра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Ромашилия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Мимозгаритка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Тюльпачеха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63938" y="1628775"/>
            <a:ext cx="468153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(Ландыш, подорожник)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(Василек, роза)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(Лютик, георгин)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(Гвоздика, астра)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(Ромашка, лилия)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(Мимоза, маргаритка)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(Тюльпан, мать-и-мачеха</a:t>
            </a:r>
            <a:r>
              <a:rPr lang="ru-RU" sz="2400" i="1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ПОЗДРАВЛЕНИЕ МАЛЬЧИКОВ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artleo_com-18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572428" cy="4768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Задание </a:t>
            </a:r>
            <a:r>
              <a:rPr lang="ru-RU" b="1" dirty="0" smtClean="0">
                <a:solidFill>
                  <a:srgbClr val="FF0066"/>
                </a:solidFill>
              </a:rPr>
              <a:t>3.Волшебные </a:t>
            </a:r>
            <a:r>
              <a:rPr lang="ru-RU" b="1" dirty="0">
                <a:solidFill>
                  <a:srgbClr val="FF0066"/>
                </a:solidFill>
              </a:rPr>
              <a:t>часы.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81525"/>
            <a:ext cx="7386638" cy="1944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Расшифруйте слова, пользуясь циферблатом.</a:t>
            </a:r>
          </a:p>
          <a:p>
            <a:pPr>
              <a:lnSpc>
                <a:spcPct val="90000"/>
              </a:lnSpc>
            </a:pPr>
            <a:r>
              <a:rPr lang="ru-RU" sz="2800"/>
              <a:t>1, 3, 4, 9, 10</a:t>
            </a:r>
          </a:p>
          <a:p>
            <a:pPr>
              <a:lnSpc>
                <a:spcPct val="90000"/>
              </a:lnSpc>
            </a:pPr>
            <a:r>
              <a:rPr lang="ru-RU" sz="2800"/>
              <a:t>1, 3, 12, 8, 7, 3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285860"/>
            <a:ext cx="3382962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990600" y="714356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Задание 3.Угадайка.</a:t>
            </a:r>
          </a:p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Любимая  </a:t>
            </a: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девочка   Пьеро…</a:t>
            </a:r>
          </a:p>
        </p:txBody>
      </p:sp>
      <p:pic>
        <p:nvPicPr>
          <p:cNvPr id="5125" name="Picture 11" descr="ar3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art_3_5_clip_image0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743200"/>
            <a:ext cx="2657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642918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Девочка   из  цветка …</a:t>
            </a:r>
          </a:p>
        </p:txBody>
      </p:sp>
      <p:pic>
        <p:nvPicPr>
          <p:cNvPr id="7173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29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285992"/>
            <a:ext cx="34544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57148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Девочка, которая собирала зимой  подснежники …</a:t>
            </a:r>
          </a:p>
        </p:txBody>
      </p:sp>
      <p:pic>
        <p:nvPicPr>
          <p:cNvPr id="8197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252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643182"/>
            <a:ext cx="2571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446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Задание 1.Разминка.</vt:lpstr>
      <vt:lpstr>Задание 2. Абракадабра.</vt:lpstr>
      <vt:lpstr>ПОЗДРАВЛЕНИЕ МАЛЬЧИКОВ</vt:lpstr>
      <vt:lpstr>Задание 3.Волшебные часы.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8 МАРТА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Сергеевна</dc:creator>
  <cp:lastModifiedBy>user</cp:lastModifiedBy>
  <cp:revision>13</cp:revision>
  <dcterms:created xsi:type="dcterms:W3CDTF">2013-03-04T09:34:49Z</dcterms:created>
  <dcterms:modified xsi:type="dcterms:W3CDTF">2014-02-25T11:25:06Z</dcterms:modified>
</cp:coreProperties>
</file>