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2" r:id="rId4"/>
    <p:sldId id="263" r:id="rId5"/>
    <p:sldId id="264" r:id="rId6"/>
    <p:sldId id="265" r:id="rId7"/>
    <p:sldId id="268" r:id="rId8"/>
    <p:sldId id="269" r:id="rId9"/>
    <p:sldId id="270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3" autoAdjust="0"/>
    <p:restoredTop sz="94660"/>
  </p:normalViewPr>
  <p:slideViewPr>
    <p:cSldViewPr>
      <p:cViewPr>
        <p:scale>
          <a:sx n="44" d="100"/>
          <a:sy n="44" d="100"/>
        </p:scale>
        <p:origin x="-581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ic4you.ru/allimage/y2011/10-15/12216/1292760.png" TargetMode="External"/><Relationship Id="rId7" Type="http://schemas.openxmlformats.org/officeDocument/2006/relationships/hyperlink" Target="http://elenaranko.ucoz.ru/" TargetMode="External"/><Relationship Id="rId2" Type="http://schemas.openxmlformats.org/officeDocument/2006/relationships/hyperlink" Target="http://cdn.garcya.us/wp-content/uploads/2010/12/Christmas_Wallpaper-62.jpg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lub.foto.ru/gallery/images/photo/2009/03/11/1296822.jpg" TargetMode="External"/><Relationship Id="rId5" Type="http://schemas.openxmlformats.org/officeDocument/2006/relationships/hyperlink" Target="http://animashki.ucoz.com/_ph/65/2/412210892.gif" TargetMode="External"/><Relationship Id="rId4" Type="http://schemas.openxmlformats.org/officeDocument/2006/relationships/hyperlink" Target="http://v-i-pics.com/Season/4winter/winter53/winter003132vipics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Русские  народные  традиции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Учитель ГБОУ СОШ № 1370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г. Москвы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Берлинова</a:t>
            </a:r>
            <a:r>
              <a:rPr lang="ru-RU" dirty="0" smtClean="0">
                <a:solidFill>
                  <a:schemeClr val="bg1"/>
                </a:solidFill>
              </a:rPr>
              <a:t> Е. М.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971600" y="548680"/>
            <a:ext cx="6696744" cy="3960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44724"/>
            <a:ext cx="82089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hlinkClick r:id="rId2"/>
              </a:rPr>
              <a:t>http://cdn.garcya.us/wp-content/uploads/2010/12/Christmas_Wallpaper-62.jpg</a:t>
            </a:r>
            <a:r>
              <a:rPr lang="ru-RU" sz="2000" dirty="0" smtClean="0"/>
              <a:t> 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новогодние обои (основа для создания фона)</a:t>
            </a:r>
          </a:p>
          <a:p>
            <a:endParaRPr lang="ru-RU" sz="2000" i="1" dirty="0" smtClean="0"/>
          </a:p>
          <a:p>
            <a:r>
              <a:rPr lang="en-US" sz="2000" dirty="0" smtClean="0">
                <a:hlinkClick r:id="rId3"/>
              </a:rPr>
              <a:t>http://pic4you.ru/allimage/y2011/10-15/12216/1292760.png</a:t>
            </a:r>
            <a:r>
              <a:rPr lang="ru-RU" sz="2000" dirty="0" smtClean="0"/>
              <a:t> </a:t>
            </a:r>
          </a:p>
          <a:p>
            <a:pPr lvl="0"/>
            <a:r>
              <a:rPr lang="ru-RU" sz="2000" i="1" dirty="0" smtClean="0">
                <a:solidFill>
                  <a:schemeClr val="bg1"/>
                </a:solidFill>
              </a:rPr>
              <a:t>рамка из снежинок</a:t>
            </a:r>
          </a:p>
          <a:p>
            <a:pPr lvl="0"/>
            <a:r>
              <a:rPr lang="en-US" sz="2000" i="1" dirty="0">
                <a:solidFill>
                  <a:schemeClr val="bg1"/>
                </a:solidFill>
                <a:hlinkClick r:id="rId4"/>
              </a:rPr>
              <a:t>http://</a:t>
            </a:r>
            <a:r>
              <a:rPr lang="en-US" sz="2000" i="1" dirty="0" smtClean="0">
                <a:solidFill>
                  <a:schemeClr val="bg1"/>
                </a:solidFill>
                <a:hlinkClick r:id="rId4"/>
              </a:rPr>
              <a:t>v-i-pics.com/Season/4winter/winter53/winter003132vipics.jpg</a:t>
            </a:r>
            <a:endParaRPr lang="ru-RU" sz="2000" i="1" dirty="0" smtClean="0">
              <a:solidFill>
                <a:schemeClr val="bg1"/>
              </a:solidFill>
            </a:endParaRPr>
          </a:p>
          <a:p>
            <a:pPr lvl="0"/>
            <a:r>
              <a:rPr lang="en-US" sz="2000" i="1" dirty="0">
                <a:solidFill>
                  <a:schemeClr val="bg1"/>
                </a:solidFill>
                <a:hlinkClick r:id="rId5"/>
              </a:rPr>
              <a:t>http://animashki.ucoz.com/_</a:t>
            </a:r>
            <a:r>
              <a:rPr lang="en-US" sz="2000" i="1" dirty="0" smtClean="0">
                <a:solidFill>
                  <a:schemeClr val="bg1"/>
                </a:solidFill>
                <a:hlinkClick r:id="rId5"/>
              </a:rPr>
              <a:t>ph/65/2/412210892.gif</a:t>
            </a:r>
            <a:endParaRPr lang="ru-RU" sz="2000" i="1" dirty="0" smtClean="0">
              <a:solidFill>
                <a:schemeClr val="bg1"/>
              </a:solidFill>
            </a:endParaRPr>
          </a:p>
          <a:p>
            <a:pPr lvl="0"/>
            <a:r>
              <a:rPr lang="en-US" sz="2000" i="1" dirty="0">
                <a:solidFill>
                  <a:schemeClr val="bg1"/>
                </a:solidFill>
                <a:hlinkClick r:id="rId6"/>
              </a:rPr>
              <a:t>http://</a:t>
            </a:r>
            <a:r>
              <a:rPr lang="en-US" sz="2000" i="1" dirty="0" smtClean="0">
                <a:solidFill>
                  <a:schemeClr val="bg1"/>
                </a:solidFill>
                <a:hlinkClick r:id="rId6"/>
              </a:rPr>
              <a:t>club.foto.ru/gallery/images/photo/2009/03/11/1296822.jpg</a:t>
            </a:r>
            <a:endParaRPr lang="ru-RU" sz="2000" i="1" dirty="0" smtClean="0">
              <a:solidFill>
                <a:schemeClr val="bg1"/>
              </a:solidFill>
            </a:endParaRPr>
          </a:p>
          <a:p>
            <a:pPr lvl="0"/>
            <a:r>
              <a:rPr lang="en-US" sz="2000" i="1" dirty="0">
                <a:solidFill>
                  <a:schemeClr val="bg1"/>
                </a:solidFill>
              </a:rPr>
              <a:t>http://dalekootdoma.ru/wp-content/uploads/2013/01/I2bciea6.jpg</a:t>
            </a:r>
            <a:endParaRPr lang="ru-RU" sz="2000" i="1" dirty="0" smtClean="0">
              <a:solidFill>
                <a:schemeClr val="bg1"/>
              </a:solidFill>
            </a:endParaRPr>
          </a:p>
          <a:p>
            <a:pPr lvl="0"/>
            <a:endParaRPr lang="ru-RU" sz="2000" i="1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Вы можете использовать данное оформление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для создания своих презентаций,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но в своей презентации вы должны указать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источник шаблона: </a:t>
            </a:r>
            <a:r>
              <a:rPr lang="ru-RU" sz="2000" b="1" i="1" dirty="0" err="1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Ранько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Елена Алексеевна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МАОУ 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лицей №21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i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Сайт:</a:t>
            </a:r>
            <a:r>
              <a:rPr lang="ru-RU" sz="1100" i="1" dirty="0"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1100" i="1" dirty="0">
                <a:latin typeface="Times New Roman" pitchFamily="18" charset="0"/>
                <a:cs typeface="Arial" pitchFamily="34" charset="0"/>
                <a:hlinkClick r:id="rId7"/>
              </a:rPr>
              <a:t>http://elenaranko.ucoz.ru/</a:t>
            </a:r>
            <a:endParaRPr lang="ru-RU" sz="11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3593311" cy="2412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4664"/>
            <a:ext cx="3288846" cy="248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128" y="3212976"/>
            <a:ext cx="3696000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68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620688"/>
            <a:ext cx="4104456" cy="5344344"/>
          </a:xfrm>
        </p:spPr>
      </p:pic>
    </p:spTree>
    <p:extLst>
      <p:ext uri="{BB962C8B-B14F-4D97-AF65-F5344CB8AC3E}">
        <p14:creationId xmlns:p14="http://schemas.microsoft.com/office/powerpoint/2010/main" val="102911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Загадки декабря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3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Январь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56792"/>
            <a:ext cx="4944000" cy="3708000"/>
          </a:xfrm>
        </p:spPr>
      </p:pic>
    </p:spTree>
    <p:extLst>
      <p:ext uri="{BB962C8B-B14F-4D97-AF65-F5344CB8AC3E}">
        <p14:creationId xmlns:p14="http://schemas.microsoft.com/office/powerpoint/2010/main" val="413128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Колядки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146" y="1600200"/>
            <a:ext cx="3161708" cy="4525963"/>
          </a:xfrm>
        </p:spPr>
      </p:pic>
    </p:spTree>
    <p:extLst>
      <p:ext uri="{BB962C8B-B14F-4D97-AF65-F5344CB8AC3E}">
        <p14:creationId xmlns:p14="http://schemas.microsoft.com/office/powerpoint/2010/main" val="383193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Святки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484784"/>
            <a:ext cx="4704000" cy="3528000"/>
          </a:xfrm>
        </p:spPr>
      </p:pic>
    </p:spTree>
    <p:extLst>
      <p:ext uri="{BB962C8B-B14F-4D97-AF65-F5344CB8AC3E}">
        <p14:creationId xmlns:p14="http://schemas.microsoft.com/office/powerpoint/2010/main" val="255369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Февраль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Сретение Господне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88840"/>
            <a:ext cx="4817840" cy="38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54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980728"/>
            <a:ext cx="5299741" cy="3996000"/>
          </a:xfrm>
        </p:spPr>
      </p:pic>
    </p:spTree>
    <p:extLst>
      <p:ext uri="{BB962C8B-B14F-4D97-AF65-F5344CB8AC3E}">
        <p14:creationId xmlns:p14="http://schemas.microsoft.com/office/powerpoint/2010/main" val="242554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7F7F"/>
      </a:hlink>
      <a:folHlink>
        <a:srgbClr val="FFE5E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98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Русские  народные  традиции</vt:lpstr>
      <vt:lpstr>Презентация PowerPoint</vt:lpstr>
      <vt:lpstr>Презентация PowerPoint</vt:lpstr>
      <vt:lpstr>Загадки декабря</vt:lpstr>
      <vt:lpstr>Январь</vt:lpstr>
      <vt:lpstr>Колядки</vt:lpstr>
      <vt:lpstr>Святки</vt:lpstr>
      <vt:lpstr>Февраль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16</cp:revision>
  <dcterms:created xsi:type="dcterms:W3CDTF">2013-08-17T08:34:50Z</dcterms:created>
  <dcterms:modified xsi:type="dcterms:W3CDTF">2014-12-13T14:06:49Z</dcterms:modified>
</cp:coreProperties>
</file>