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3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8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6413"/>
              <a:chOff x="685798" y="0"/>
              <a:chExt cx="8001004" cy="6856413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CD74122-C1A5-4151-B160-D1D23734D020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3672768-6388-4FFF-9627-8363E1019FA9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0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B013-5E52-4D6C-9837-463997D09925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7C66-D14D-4D6D-AE95-A19507DFA479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1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72EE-5212-43C0-82F1-424FD026F3D7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59FE-04BB-4911-B369-2D6078E43DF8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6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FD029-91B9-4033-ADDC-B5521B4EE36B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61D5-9FA8-4DBF-8C83-638821B05C00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3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26AE-1E5E-414E-9A36-0F28EE1A07DB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1D8B-A43A-43EB-B1DC-EF389CD8C05A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0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8283-F675-4B1B-BFCA-BC2329E1E24A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84BC-68F8-465C-BE6E-5141960F5DD6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92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3BA4-4E70-4C29-9250-AEE6625C017A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3179-D751-4556-904A-6CEDCB6AB2AD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C8C4-2715-4C84-AAC1-F54A0A656220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E5B4-75B7-407B-B7A6-82CF5C8671D3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01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A5C5-B113-4200-8FC2-BBCD2F06F742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EF10-218A-41E6-90B6-5CD22FFED8D0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5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930A-5C53-45B4-A8BE-B6AE9751028C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CB59-F1AC-4183-BE5C-40A4732AE90E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0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852C-8727-4160-84A4-CDA3330FFF37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9EB4-7CD1-4BAA-93B6-8097027C5721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5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AFD5-C26F-46FD-81A4-EA0CA8BA0204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2068-BAE6-4304-AA7F-8021881DAC0C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72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579B-4795-4485-84E5-72E152E315A2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1865-6B83-46AC-94C7-6F35D2C61D67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1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9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3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4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1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5294-BB97-49CA-9CDE-714C9D59922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AC6D-2788-4FB1-A48E-8C6EEEA3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0048CA-1906-4556-840E-9961B1DEA90A}" type="datetimeFigureOut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177A6-3908-4513-A098-D4B5C1A8912F}" type="slidenum">
              <a:rPr lang="ru-RU">
                <a:solidFill>
                  <a:srgbClr val="0C002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C002C">
                  <a:tint val="75000"/>
                </a:srgb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3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l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delkidetkam.ru/kak-sdelat-elku-svoimi-rukami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Ёлочка из бумажной бахромы.</a:t>
            </a:r>
            <a:endParaRPr lang="ru-RU" sz="4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арья\Desktop\Труд\0_72f92_d95941a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852936"/>
            <a:ext cx="2664296" cy="34781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" y="116632"/>
            <a:ext cx="45577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17" y="5950430"/>
            <a:ext cx="3835036" cy="76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82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6876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56490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http://www.podelkidetkam.ru/</a:t>
            </a:r>
            <a:r>
              <a:rPr lang="en-US" dirty="0" err="1">
                <a:hlinkClick r:id="rId2"/>
              </a:rPr>
              <a:t>ka</a:t>
            </a:r>
            <a:r>
              <a:rPr lang="en-US" dirty="0">
                <a:hlinkClick r:id="rId2"/>
              </a:rPr>
              <a:t>…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436510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Кузьмина Д.С.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25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Картина, панно Квиллинг: Деревце к юбилею Бумага, Бумажные полосы, Краска День рождения.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99" y="476672"/>
            <a:ext cx="3841027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" y="476672"/>
            <a:ext cx="45577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17232"/>
            <a:ext cx="45577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4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5dc2f6f79be8d7f310cbcb26a8f80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625"/>
            <a:ext cx="45577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6" descr="5dc2f6f79be8d7f310cbcb26a8f80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5877272"/>
            <a:ext cx="45577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Дарья\Desktop\0334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85861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1016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82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Труд\0_72f92_d95941a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392488" cy="5734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250"/>
            <a:ext cx="4475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05264"/>
            <a:ext cx="45577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рья\Desktop\Труд\0_72f94_69c8b9a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63" y="1484784"/>
            <a:ext cx="4282304" cy="51223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1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нам понадобится:</a:t>
            </a:r>
            <a:endParaRPr lang="ru-RU" sz="4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52921" y="3325373"/>
            <a:ext cx="4253142" cy="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1811" y="1813206"/>
            <a:ext cx="4253142" cy="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рья\Desktop\Труд\0_72f95_cf08ff2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15" y="1916832"/>
            <a:ext cx="5157836" cy="2870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68989" y="3109350"/>
            <a:ext cx="4253142" cy="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6" descr="5dc2f6f79be8d7f310cbcb26a8f80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1811" y="1813206"/>
            <a:ext cx="4253142" cy="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5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арья\Desktop\Труд\0_72f96_b18cfd6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70" y="719839"/>
            <a:ext cx="3744416" cy="248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Дарья\Desktop\Труд\0_72f98_ef128e07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86" y="3573016"/>
            <a:ext cx="3497297" cy="243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6" descr="5dc2f6f79be8d7f310cbcb26a8f80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4253142" cy="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5dc2f6f79be8d7f310cbcb26a8f80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58" y="1340768"/>
            <a:ext cx="4253142" cy="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арья\Desktop\Труд\0_72f99_ce90aa4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19334"/>
            <a:ext cx="3155247" cy="395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7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арья\Desktop\Труд\0_72f9b_6ca2b3ac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6306"/>
            <a:ext cx="3240360" cy="421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6" descr="5dc2f6f79be8d7f310cbcb26a8f80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539"/>
            <a:ext cx="3841894" cy="77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5dc2f6f79be8d7f310cbcb26a8f80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94" y="5816636"/>
            <a:ext cx="3456384" cy="69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арья\Desktop\Труд\0_72f9d_4140800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799">
            <a:off x="1113640" y="1432496"/>
            <a:ext cx="3024336" cy="4554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44450"/>
          </a:sp3d>
          <a:extLst/>
        </p:spPr>
      </p:pic>
      <p:pic>
        <p:nvPicPr>
          <p:cNvPr id="7172" name="Picture 4" descr="C:\Users\Дарья\Desktop\Труд\0_72f9e_e7fdadf3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407">
            <a:off x="5652120" y="616856"/>
            <a:ext cx="2952328" cy="4446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63500"/>
          </a:sp3d>
          <a:extLst/>
        </p:spPr>
      </p:pic>
      <p:pic>
        <p:nvPicPr>
          <p:cNvPr id="5" name="Рисунок 6" descr="5dc2f6f79be8d7f310cbcb26a8f80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60" y="260648"/>
            <a:ext cx="2664296" cy="53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5dc2f6f79be8d7f310cbcb26a8f80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09582"/>
            <a:ext cx="2664296" cy="53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Bubbles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Дарья</cp:lastModifiedBy>
  <cp:revision>12</cp:revision>
  <dcterms:created xsi:type="dcterms:W3CDTF">2013-12-03T16:35:41Z</dcterms:created>
  <dcterms:modified xsi:type="dcterms:W3CDTF">2013-12-11T20:22:46Z</dcterms:modified>
</cp:coreProperties>
</file>