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7CA5-1421-472E-8A39-05A1007A5245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09A8-30DD-4CCF-9B83-610C1B9AA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395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7CA5-1421-472E-8A39-05A1007A5245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09A8-30DD-4CCF-9B83-610C1B9AA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58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7CA5-1421-472E-8A39-05A1007A5245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09A8-30DD-4CCF-9B83-610C1B9AA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671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7CA5-1421-472E-8A39-05A1007A5245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09A8-30DD-4CCF-9B83-610C1B9AA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56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7CA5-1421-472E-8A39-05A1007A5245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09A8-30DD-4CCF-9B83-610C1B9AA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36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7CA5-1421-472E-8A39-05A1007A5245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09A8-30DD-4CCF-9B83-610C1B9AA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388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7CA5-1421-472E-8A39-05A1007A5245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09A8-30DD-4CCF-9B83-610C1B9AA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2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7CA5-1421-472E-8A39-05A1007A5245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09A8-30DD-4CCF-9B83-610C1B9AA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904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7CA5-1421-472E-8A39-05A1007A5245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09A8-30DD-4CCF-9B83-610C1B9AA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594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7CA5-1421-472E-8A39-05A1007A5245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09A8-30DD-4CCF-9B83-610C1B9AA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904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7CA5-1421-472E-8A39-05A1007A5245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09A8-30DD-4CCF-9B83-610C1B9AA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59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D7CA5-1421-472E-8A39-05A1007A5245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A09A8-30DD-4CCF-9B83-610C1B9AAD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552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Осенние листья - Autumn Leaves- эксклюзивные новейшие и уник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29765"/>
            <a:ext cx="8685838" cy="57709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1052736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Пословицы об осени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71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ultisite_pri1048_3700x3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53"/>
            <a:ext cx="7488832" cy="688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39752" y="2909926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Осень – у погоды перемен восемь.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05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ultisite_pri1048_3700x3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53"/>
            <a:ext cx="7488832" cy="688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67745" y="2634220"/>
            <a:ext cx="46805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Лето со снопами, а 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осень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 пирогами.</a:t>
            </a:r>
          </a:p>
        </p:txBody>
      </p:sp>
    </p:spTree>
    <p:extLst>
      <p:ext uri="{BB962C8B-B14F-4D97-AF65-F5344CB8AC3E}">
        <p14:creationId xmlns:p14="http://schemas.microsoft.com/office/powerpoint/2010/main" val="779267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ultisite_pri1048_3700x3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53"/>
            <a:ext cx="7488832" cy="688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59732" y="2663705"/>
            <a:ext cx="49685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Весной дождь растит, </a:t>
            </a:r>
            <a:endParaRPr lang="ru-RU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а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осенью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– гноит.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267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ultisite_pri1048_3700x3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53"/>
            <a:ext cx="7488832" cy="688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11760" y="2827451"/>
            <a:ext cx="46085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 ноябре зима с осенью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борется.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267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ultisite_pri1048_3700x34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53"/>
            <a:ext cx="7488832" cy="688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39752" y="2909926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Осень – у погоды перемен восемь.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267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42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Oksana</dc:creator>
  <cp:lastModifiedBy>Oksana</cp:lastModifiedBy>
  <cp:revision>5</cp:revision>
  <dcterms:created xsi:type="dcterms:W3CDTF">2014-10-27T17:50:29Z</dcterms:created>
  <dcterms:modified xsi:type="dcterms:W3CDTF">2014-10-28T20:46:15Z</dcterms:modified>
</cp:coreProperties>
</file>