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6" r:id="rId2"/>
    <p:sldId id="277" r:id="rId3"/>
    <p:sldId id="256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4C1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20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5BCA4-9690-4A11-9D5F-717799615607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223E4-3C22-45F5-B93B-0A3ABBAF85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6001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223E4-3C22-45F5-B93B-0A3ABBAF854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223E4-3C22-45F5-B93B-0A3ABBAF854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04E-52AD-4506-A1A9-ECD4A5B0907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BC6F-0005-4063-B118-811236444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04E-52AD-4506-A1A9-ECD4A5B0907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BC6F-0005-4063-B118-811236444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04E-52AD-4506-A1A9-ECD4A5B0907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BC6F-0005-4063-B118-811236444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04E-52AD-4506-A1A9-ECD4A5B0907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BC6F-0005-4063-B118-811236444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04E-52AD-4506-A1A9-ECD4A5B0907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BC6F-0005-4063-B118-811236444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04E-52AD-4506-A1A9-ECD4A5B0907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BC6F-0005-4063-B118-811236444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04E-52AD-4506-A1A9-ECD4A5B0907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BC6F-0005-4063-B118-811236444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04E-52AD-4506-A1A9-ECD4A5B0907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BC6F-0005-4063-B118-811236444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04E-52AD-4506-A1A9-ECD4A5B0907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BC6F-0005-4063-B118-811236444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04E-52AD-4506-A1A9-ECD4A5B0907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BC6F-0005-4063-B118-811236444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C04E-52AD-4506-A1A9-ECD4A5B0907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BC6F-0005-4063-B118-811236444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7C04E-52AD-4506-A1A9-ECD4A5B0907A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BBC6F-0005-4063-B118-811236444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PB\Desktop\krolik.jpg"/>
          <p:cNvPicPr>
            <a:picLocks noChangeAspect="1" noChangeArrowheads="1"/>
          </p:cNvPicPr>
          <p:nvPr/>
        </p:nvPicPr>
        <p:blipFill>
          <a:blip r:embed="rId3" cstate="print">
            <a:lum bright="24000"/>
          </a:blip>
          <a:srcRect/>
          <a:stretch>
            <a:fillRect/>
          </a:stretch>
        </p:blipFill>
        <p:spPr bwMode="auto">
          <a:xfrm>
            <a:off x="1643042" y="285728"/>
            <a:ext cx="5715040" cy="400052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5173261"/>
            <a:ext cx="8892480" cy="1107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Пасхальный кролик</a:t>
            </a:r>
            <a:endParaRPr lang="ru-RU" sz="6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16616" y="371703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640871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792088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525658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20080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8640"/>
            <a:ext cx="6768752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770485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770485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806489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80648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360040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2924944"/>
            <a:ext cx="5508104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2" y="144463"/>
            <a:ext cx="8820025" cy="652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 flipH="1">
            <a:off x="1043608" y="1124744"/>
            <a:ext cx="763284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</a:t>
            </a:r>
            <a:r>
              <a:rPr lang="ru-RU" sz="2800" b="1" dirty="0" smtClean="0"/>
              <a:t>Больше десяти лет назад в руках известного мастера оригами </a:t>
            </a:r>
            <a:r>
              <a:rPr lang="ru-RU" sz="3600" b="1" dirty="0" smtClean="0">
                <a:solidFill>
                  <a:srgbClr val="FF0000"/>
                </a:solidFill>
              </a:rPr>
              <a:t>Пауло </a:t>
            </a:r>
            <a:r>
              <a:rPr lang="ru-RU" sz="3600" b="1" dirty="0" err="1" smtClean="0">
                <a:solidFill>
                  <a:srgbClr val="FF0000"/>
                </a:solidFill>
              </a:rPr>
              <a:t>Мулатино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из Германии </a:t>
            </a:r>
            <a:r>
              <a:rPr lang="ru-RU" sz="2800" b="1" dirty="0" smtClean="0"/>
              <a:t>родился очаровательный кролик-подставка для расписных пасхальных яиц.</a:t>
            </a:r>
          </a:p>
          <a:p>
            <a:r>
              <a:rPr lang="ru-RU" sz="2800" b="1" dirty="0" smtClean="0"/>
              <a:t>                Кролик-символ Пасхи- трогательно прижимает к себе пасхальное яйцо.</a:t>
            </a:r>
          </a:p>
          <a:p>
            <a:r>
              <a:rPr lang="ru-RU" sz="2800" b="1" dirty="0" smtClean="0"/>
              <a:t>                Делается легко и быстро.  Принесёт много радости вам м вашим близким.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PB\Desktop\krolik.jpg"/>
          <p:cNvPicPr>
            <a:picLocks noChangeAspect="1" noChangeArrowheads="1"/>
          </p:cNvPicPr>
          <p:nvPr/>
        </p:nvPicPr>
        <p:blipFill>
          <a:blip r:embed="rId2" cstate="print">
            <a:lum bright="24000" contrast="-28000"/>
          </a:blip>
          <a:stretch>
            <a:fillRect/>
          </a:stretch>
        </p:blipFill>
        <p:spPr bwMode="auto">
          <a:xfrm>
            <a:off x="1714500" y="547689"/>
            <a:ext cx="5715000" cy="53295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 rot="21166075">
            <a:off x="611560" y="4869160"/>
            <a:ext cx="81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Спасибо за работу!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rolik_s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395536"/>
            <a:ext cx="9144000" cy="825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8502"/>
          <a:stretch/>
        </p:blipFill>
        <p:spPr bwMode="auto">
          <a:xfrm>
            <a:off x="1331640" y="404664"/>
            <a:ext cx="5732100" cy="5760640"/>
          </a:xfrm>
          <a:prstGeom prst="snip2Diag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08720"/>
            <a:ext cx="612068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691276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662473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741682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54</Words>
  <Application>Microsoft Office PowerPoint</Application>
  <PresentationFormat>Экран (4:3)</PresentationFormat>
  <Paragraphs>7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PB</dc:creator>
  <cp:lastModifiedBy>пб</cp:lastModifiedBy>
  <cp:revision>16</cp:revision>
  <dcterms:created xsi:type="dcterms:W3CDTF">2013-04-07T06:31:52Z</dcterms:created>
  <dcterms:modified xsi:type="dcterms:W3CDTF">2013-11-24T18:18:20Z</dcterms:modified>
</cp:coreProperties>
</file>