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571612"/>
            <a:ext cx="8229600" cy="2643206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+mn-lt"/>
              </a:rPr>
              <a:t>Урок-квн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«Правила дифференцирования»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110965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 квалификационной категории</a:t>
            </a:r>
          </a:p>
          <a:p>
            <a:pPr algn="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Патрина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Т.Н</a:t>
            </a:r>
            <a:endParaRPr lang="ru-RU" sz="20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66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Найти производную:</a:t>
            </a:r>
          </a:p>
          <a:p>
            <a:pPr marL="65151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i="1" dirty="0" err="1" smtClean="0"/>
              <a:t>f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 ) </a:t>
            </a:r>
            <a:r>
              <a:rPr lang="ru-RU" sz="3200" dirty="0" smtClean="0"/>
              <a:t>=                              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200" i="1" dirty="0" err="1" smtClean="0"/>
              <a:t>f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) </a:t>
            </a:r>
            <a:r>
              <a:rPr lang="ru-RU" sz="3200" dirty="0" smtClean="0"/>
              <a:t>=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sinх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51510" lvl="0" indent="-514350">
              <a:buFont typeface="+mj-lt"/>
              <a:buAutoNum type="arabicPeriod"/>
            </a:pPr>
            <a:r>
              <a:rPr lang="ru-RU" sz="3200" i="1" dirty="0" err="1" smtClean="0"/>
              <a:t>f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 )</a:t>
            </a:r>
            <a:r>
              <a:rPr lang="ru-RU" sz="3200" dirty="0" smtClean="0"/>
              <a:t>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sym typeface="Symbol"/>
              </a:rPr>
              <a:t>             </a:t>
            </a:r>
            <a:endParaRPr lang="ru-RU" sz="3200" dirty="0" smtClean="0"/>
          </a:p>
          <a:p>
            <a:pPr marL="65151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i="1" dirty="0" err="1" smtClean="0"/>
              <a:t>f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) </a:t>
            </a:r>
            <a:r>
              <a:rPr lang="ru-RU" sz="3200" dirty="0" smtClean="0"/>
              <a:t>=         </a:t>
            </a:r>
          </a:p>
          <a:p>
            <a:pPr marL="65151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i="1" dirty="0" err="1" smtClean="0"/>
              <a:t>f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)</a:t>
            </a:r>
            <a:r>
              <a:rPr lang="ru-RU" sz="3200" dirty="0" smtClean="0"/>
              <a:t>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– 3х)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Разминка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lum bright="-35000" contrast="-53000"/>
          </a:blip>
          <a:srcRect/>
          <a:stretch>
            <a:fillRect/>
          </a:stretch>
        </p:blipFill>
        <p:spPr bwMode="auto">
          <a:xfrm>
            <a:off x="2500298" y="1928802"/>
            <a:ext cx="2786082" cy="72053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46000"/>
          </a:blip>
          <a:srcRect/>
          <a:stretch>
            <a:fillRect/>
          </a:stretch>
        </p:blipFill>
        <p:spPr bwMode="auto">
          <a:xfrm>
            <a:off x="2786050" y="3143248"/>
            <a:ext cx="1214446" cy="48577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20000"/>
          </a:blip>
          <a:srcRect/>
          <a:stretch>
            <a:fillRect/>
          </a:stretch>
        </p:blipFill>
        <p:spPr bwMode="auto">
          <a:xfrm>
            <a:off x="2428860" y="3786190"/>
            <a:ext cx="609837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Найди ошибку:</a:t>
            </a:r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        </a:t>
            </a:r>
            <a:endParaRPr lang="ru-RU" dirty="0" smtClean="0"/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                </a:t>
            </a:r>
            <a:endParaRPr lang="ru-RU" dirty="0" smtClean="0"/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                                 </a:t>
            </a:r>
            <a:endParaRPr lang="ru-RU" dirty="0" smtClean="0"/>
          </a:p>
          <a:p>
            <a:pPr marL="65151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     </a:t>
            </a:r>
          </a:p>
          <a:p>
            <a:pPr marL="65151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 </a:t>
            </a:r>
            <a:endParaRPr lang="ru-RU" dirty="0" smtClean="0"/>
          </a:p>
          <a:p>
            <a:pPr marL="651510" lvl="0" indent="-51435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/>
              <a:t>                                                  </a:t>
            </a:r>
          </a:p>
          <a:p>
            <a:pPr marL="651510" lvl="0" indent="-514350">
              <a:buFont typeface="+mj-lt"/>
              <a:buAutoNum type="arabicPeriod"/>
            </a:pPr>
            <a:endParaRPr lang="ru-RU" sz="3200" dirty="0" smtClean="0"/>
          </a:p>
          <a:p>
            <a:pPr marL="651510" indent="-514350">
              <a:buFont typeface="+mj-lt"/>
              <a:buAutoNum type="arabicPeriod"/>
            </a:pPr>
            <a:endParaRPr lang="ru-RU" sz="3600" dirty="0" smtClean="0"/>
          </a:p>
          <a:p>
            <a:pPr marL="651510" indent="-514350">
              <a:buFont typeface="+mj-lt"/>
              <a:buAutoNum type="arabicPeriod"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4 </a:t>
            </a:r>
            <a:r>
              <a:rPr lang="ru-RU" sz="3600" dirty="0" err="1" smtClean="0">
                <a:latin typeface="+mn-lt"/>
              </a:rPr>
              <a:t>Блиц-турнир</a:t>
            </a:r>
            <a:endParaRPr lang="ru-RU" sz="3600" dirty="0">
              <a:latin typeface="+mn-lt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0000"/>
          </a:blip>
          <a:srcRect/>
          <a:stretch>
            <a:fillRect/>
          </a:stretch>
        </p:blipFill>
        <p:spPr bwMode="auto">
          <a:xfrm>
            <a:off x="1214414" y="1857364"/>
            <a:ext cx="1571636" cy="689314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0000"/>
          </a:blip>
          <a:srcRect/>
          <a:stretch>
            <a:fillRect/>
          </a:stretch>
        </p:blipFill>
        <p:spPr bwMode="auto">
          <a:xfrm>
            <a:off x="1214414" y="2571744"/>
            <a:ext cx="2786082" cy="606132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0000"/>
          </a:blip>
          <a:srcRect/>
          <a:stretch>
            <a:fillRect/>
          </a:stretch>
        </p:blipFill>
        <p:spPr bwMode="auto">
          <a:xfrm>
            <a:off x="1214414" y="5500702"/>
            <a:ext cx="5127405" cy="714380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0000"/>
          </a:blip>
          <a:srcRect/>
          <a:stretch>
            <a:fillRect/>
          </a:stretch>
        </p:blipFill>
        <p:spPr bwMode="auto">
          <a:xfrm>
            <a:off x="1214414" y="4572008"/>
            <a:ext cx="1928826" cy="686979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214414" y="4000504"/>
            <a:ext cx="3786214" cy="45168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142976" y="3214686"/>
            <a:ext cx="3929090" cy="667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29323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Дана функция 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</a:t>
            </a:r>
            <a:r>
              <a:rPr lang="ru-RU" dirty="0" smtClean="0"/>
              <a:t> = х</a:t>
            </a:r>
            <a:r>
              <a:rPr lang="ru-RU" baseline="30000" dirty="0" smtClean="0"/>
              <a:t>3</a:t>
            </a:r>
            <a:r>
              <a:rPr lang="ru-RU" dirty="0" smtClean="0"/>
              <a:t> +5х</a:t>
            </a:r>
            <a:r>
              <a:rPr lang="ru-RU" baseline="30000" dirty="0" smtClean="0"/>
              <a:t>2</a:t>
            </a:r>
            <a:r>
              <a:rPr lang="ru-RU" dirty="0" smtClean="0"/>
              <a:t> +4х + </a:t>
            </a:r>
            <a:r>
              <a:rPr lang="ru-RU" dirty="0" smtClean="0"/>
              <a:t>2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Решить уравнение: </a:t>
            </a:r>
            <a:r>
              <a:rPr lang="ru-RU" i="1" dirty="0" err="1" smtClean="0"/>
              <a:t>f</a:t>
            </a:r>
            <a:r>
              <a:rPr lang="ru-RU" i="1" dirty="0" smtClean="0"/>
              <a:t> </a:t>
            </a:r>
            <a:r>
              <a:rPr lang="ru-RU" i="1" baseline="30000" dirty="0" smtClean="0"/>
              <a:t>`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 = </a:t>
            </a:r>
            <a:r>
              <a:rPr lang="ru-RU" i="1" dirty="0" err="1" smtClean="0"/>
              <a:t>f</a:t>
            </a:r>
            <a:r>
              <a:rPr lang="ru-RU" i="1" dirty="0" smtClean="0"/>
              <a:t>(1)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5 Конкурс капитанов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Дана </a:t>
            </a:r>
            <a:r>
              <a:rPr lang="ru-RU" dirty="0" smtClean="0"/>
              <a:t>функция: 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)=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Найти:</a:t>
            </a:r>
          </a:p>
          <a:p>
            <a:pPr>
              <a:buNone/>
            </a:pPr>
            <a:r>
              <a:rPr lang="ru-RU" dirty="0" smtClean="0"/>
              <a:t> а)</a:t>
            </a:r>
            <a:r>
              <a:rPr lang="ru-RU" i="1" dirty="0" smtClean="0"/>
              <a:t> </a:t>
            </a:r>
            <a:r>
              <a:rPr lang="ru-RU" i="1" dirty="0" err="1" smtClean="0"/>
              <a:t>f</a:t>
            </a:r>
            <a:r>
              <a:rPr lang="ru-RU" i="1" dirty="0" smtClean="0"/>
              <a:t> </a:t>
            </a:r>
            <a:r>
              <a:rPr lang="ru-RU" i="1" baseline="30000" dirty="0" smtClean="0"/>
              <a:t>`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при каком значении 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производная данной функции не существует</a:t>
            </a:r>
          </a:p>
          <a:p>
            <a:pPr>
              <a:buNone/>
            </a:pPr>
            <a:r>
              <a:rPr lang="ru-RU" dirty="0" smtClean="0"/>
              <a:t>2) Дана </a:t>
            </a:r>
            <a:r>
              <a:rPr lang="ru-RU" dirty="0" smtClean="0"/>
              <a:t>функция: 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=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Найти:</a:t>
            </a:r>
          </a:p>
          <a:p>
            <a:pPr>
              <a:buNone/>
            </a:pPr>
            <a:r>
              <a:rPr lang="ru-RU" dirty="0" smtClean="0"/>
              <a:t> а)</a:t>
            </a:r>
            <a:r>
              <a:rPr lang="ru-RU" i="1" dirty="0" smtClean="0"/>
              <a:t> </a:t>
            </a:r>
            <a:r>
              <a:rPr lang="ru-RU" i="1" dirty="0" err="1" smtClean="0"/>
              <a:t>f</a:t>
            </a:r>
            <a:r>
              <a:rPr lang="ru-RU" i="1" dirty="0" smtClean="0"/>
              <a:t> </a:t>
            </a:r>
            <a:r>
              <a:rPr lang="ru-RU" i="1" baseline="30000" dirty="0" smtClean="0"/>
              <a:t>`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хотя - бы одно значение переменной </a:t>
            </a:r>
            <a:r>
              <a:rPr lang="ru-RU" i="1" dirty="0" err="1" smtClean="0"/>
              <a:t>х</a:t>
            </a:r>
            <a:r>
              <a:rPr lang="ru-RU" i="1" dirty="0" smtClean="0"/>
              <a:t>, </a:t>
            </a:r>
            <a:r>
              <a:rPr lang="ru-RU" dirty="0" smtClean="0"/>
              <a:t>при котором</a:t>
            </a:r>
            <a:r>
              <a:rPr lang="ru-RU" i="1" dirty="0" smtClean="0"/>
              <a:t> </a:t>
            </a:r>
            <a:r>
              <a:rPr lang="ru-RU" dirty="0" smtClean="0"/>
              <a:t>производная равна нулю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Дополнительные задания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4643438" y="1357298"/>
            <a:ext cx="2143140" cy="45793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4714876" y="3643314"/>
            <a:ext cx="1765946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133</Words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Урок-квн  «Правила дифференцирования»</vt:lpstr>
      <vt:lpstr>3 Разминка</vt:lpstr>
      <vt:lpstr>4 Блиц-турнир</vt:lpstr>
      <vt:lpstr>5 Конкурс капитанов</vt:lpstr>
      <vt:lpstr>Дополнительные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Урок-квн «Правила дифференцирования»</dc:title>
  <cp:lastModifiedBy>Tenshi</cp:lastModifiedBy>
  <cp:revision>9</cp:revision>
  <dcterms:modified xsi:type="dcterms:W3CDTF">2011-07-06T11:54:40Z</dcterms:modified>
</cp:coreProperties>
</file>