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4643470" cy="6143668"/>
          </a:xfrm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3600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Снегирь.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285720" y="4643446"/>
            <a:ext cx="900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 Раскрашиваем нашу рябинку красной гуашью.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285720" y="4714884"/>
            <a:ext cx="778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10. Добавляем «Снежок» из ваты. Клеим на </a:t>
            </a:r>
            <a:r>
              <a:rPr lang="ru-RU" sz="2800" b="1" dirty="0" err="1" smtClean="0"/>
              <a:t>пва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42852"/>
            <a:ext cx="4876800" cy="6572296"/>
          </a:xfrm>
        </p:spPr>
      </p:pic>
      <p:sp>
        <p:nvSpPr>
          <p:cNvPr id="5" name="TextBox 4"/>
          <p:cNvSpPr txBox="1"/>
          <p:nvPr/>
        </p:nvSpPr>
        <p:spPr>
          <a:xfrm>
            <a:off x="214282" y="857232"/>
            <a:ext cx="4605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/>
              <a:t>Вырезаем детали</a:t>
            </a:r>
          </a:p>
          <a:p>
            <a:pPr marL="342900" indent="-342900"/>
            <a:r>
              <a:rPr lang="ru-RU" sz="4000" b="1" dirty="0" smtClean="0"/>
              <a:t> из цветной бумаги.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0"/>
            <a:ext cx="5214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786322"/>
            <a:ext cx="62135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2.С помощью гуаши, </a:t>
            </a:r>
          </a:p>
          <a:p>
            <a:r>
              <a:rPr lang="ru-RU" sz="3600" b="1" dirty="0" smtClean="0"/>
              <a:t>коричневого цвета</a:t>
            </a:r>
          </a:p>
          <a:p>
            <a:r>
              <a:rPr lang="ru-RU" sz="3600" b="1" dirty="0" smtClean="0"/>
              <a:t>Рисуем ствол и ветки рябины.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0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714348" y="4643446"/>
            <a:ext cx="78076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3.Приклеиваем грудку снегиря</a:t>
            </a:r>
          </a:p>
          <a:p>
            <a:r>
              <a:rPr lang="ru-RU" sz="4400" b="1" dirty="0" smtClean="0"/>
              <a:t>н</a:t>
            </a:r>
            <a:r>
              <a:rPr lang="ru-RU" sz="4400" b="1" dirty="0" smtClean="0"/>
              <a:t>а ветку дерева. </a:t>
            </a:r>
            <a:endParaRPr lang="ru-RU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42852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712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4.Приклеиваем спинку птички.</a:t>
            </a:r>
            <a:endParaRPr lang="ru-RU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142844" y="4714884"/>
            <a:ext cx="6028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5. Добавляем крылышко, дорисовываем глазик и клюв.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0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285720" y="4143380"/>
            <a:ext cx="814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6. Рвём салфетку на мелкие клочки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1000100" y="4000504"/>
            <a:ext cx="5183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7. Из салфетки делаем 8 </a:t>
            </a:r>
          </a:p>
          <a:p>
            <a:r>
              <a:rPr lang="ru-RU" sz="3600" b="1" dirty="0" smtClean="0"/>
              <a:t>плотных комочков. </a:t>
            </a:r>
            <a:endParaRPr lang="ru-RU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42852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860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8. С помощью клея </a:t>
            </a:r>
            <a:r>
              <a:rPr lang="ru-RU" sz="2800" b="1" dirty="0" err="1" smtClean="0"/>
              <a:t>пва</a:t>
            </a:r>
            <a:r>
              <a:rPr lang="ru-RU" sz="2800" b="1" dirty="0" smtClean="0"/>
              <a:t> приклеиваем будущие ягоды 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2013-12-09T17:14:26Z</dcterms:modified>
</cp:coreProperties>
</file>