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015FA4-BB93-4BD9-B64D-A3A8F4FAC9A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98DFAD1-1891-46C7-8DA7-384DBB066F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 технологии </a:t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3 классе «В»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Картинки, движущее изображение для ПРЕЗЕНТАЦИЙ\АНИМАЦИИ\НОЖНИЦЫ\517171995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94156"/>
            <a:ext cx="108585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04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86221"/>
            <a:ext cx="6299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понадобятся следующие принадлеж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ности: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1631" y="1340768"/>
            <a:ext cx="338746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200" b="1" dirty="0" smtClean="0">
                <a:solidFill>
                  <a:srgbClr val="0070C0"/>
                </a:solidFill>
              </a:rPr>
              <a:t>цветной картон;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>
                <a:solidFill>
                  <a:srgbClr val="0070C0"/>
                </a:solidFill>
              </a:rPr>
              <a:t>цветная бумага;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>
                <a:solidFill>
                  <a:srgbClr val="0070C0"/>
                </a:solidFill>
              </a:rPr>
              <a:t>ножницы;</a:t>
            </a:r>
          </a:p>
          <a:p>
            <a:pPr marL="285750" indent="-285750">
              <a:buFontTx/>
              <a:buChar char="-"/>
            </a:pPr>
            <a:r>
              <a:rPr lang="ru-RU" sz="3200" b="1" dirty="0" smtClean="0">
                <a:solidFill>
                  <a:srgbClr val="0070C0"/>
                </a:solidFill>
              </a:rPr>
              <a:t>клей - карандаш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user\Desktop\Картинки, движущее изображение для ПРЕЗЕНТАЦИЙ\АНИМАЦИИ\НОЖНИЦЫ\240805902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637" y="4077072"/>
            <a:ext cx="88582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9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404664"/>
            <a:ext cx="3880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Отгадайте загадку!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1628507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Не высоко, не низко,</a:t>
            </a:r>
          </a:p>
          <a:p>
            <a:r>
              <a:rPr lang="ru-RU" sz="2800" dirty="0" smtClean="0"/>
              <a:t>Не далеко, не близко.</a:t>
            </a:r>
          </a:p>
          <a:p>
            <a:r>
              <a:rPr lang="ru-RU" sz="2800" dirty="0" smtClean="0"/>
              <a:t>Проплывает в небе Шар-</a:t>
            </a:r>
          </a:p>
          <a:p>
            <a:r>
              <a:rPr lang="ru-RU" sz="2800" dirty="0" smtClean="0"/>
              <a:t>Раскалённый как пожар.</a:t>
            </a:r>
            <a:endParaRPr lang="ru-RU" sz="2800" dirty="0"/>
          </a:p>
        </p:txBody>
      </p:sp>
      <p:pic>
        <p:nvPicPr>
          <p:cNvPr id="3074" name="Picture 2" descr="C:\Users\user\Desktop\Картинки, движущее изображение для ПРЕЗЕНТАЦИЙ\АНИМАЦИИ\Лето\c5ed4ada670c9030895b9294be8cdb9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19202"/>
            <a:ext cx="14287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508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332656"/>
            <a:ext cx="4507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«День матери» в России.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Мама– важнейший человек в жизни каждого человека. Безмерно счастлив тот, кто живёт с охранной грамотой – любовью своей матери.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 России праздник «День матери» был учрежден в 1998 году. Он отмечается в последнее воскресенье ноября.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Поздравляем всех мам с замечательным праздником – «Днем матери»! С давних времён отношение к женщине-матери особое. Её уважают, ценят, почитают. Мама – это не только хранительница домашнего очага и семейных традиций, но и первый воспитатель и наставник подрастающего поколения. Именно мать учит детей мудрым законам жизни, передаёт первейшие обычаи своего народа, воспитывает в ребенке лучшие качества.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738378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солнышко ум коп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715000" cy="5276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Картинки, движущее изображение для ПРЕЗЕНТАЦИЙ\АНИМАЦИИ\Погода\50979937f17eab1fe36efc7e8385f3a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680"/>
            <a:ext cx="13335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8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</TotalTime>
  <Words>158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Урок технологии  в 3 классе «В»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технологии  в 3 классе «В»</dc:title>
  <dc:creator>user</dc:creator>
  <cp:lastModifiedBy>user</cp:lastModifiedBy>
  <cp:revision>1</cp:revision>
  <dcterms:created xsi:type="dcterms:W3CDTF">2013-11-22T04:17:04Z</dcterms:created>
  <dcterms:modified xsi:type="dcterms:W3CDTF">2013-11-22T04:27:02Z</dcterms:modified>
</cp:coreProperties>
</file>