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11150"/>
            <a:ext cx="6227762" cy="1109663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052513"/>
            <a:ext cx="6227762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2632075"/>
            <a:ext cx="1909762" cy="36052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2632075"/>
            <a:ext cx="5581650" cy="36052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76338" y="3143250"/>
            <a:ext cx="3744912" cy="3094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3650" y="3143250"/>
            <a:ext cx="3746500" cy="3094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26320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ru-RU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3143250"/>
            <a:ext cx="7643812" cy="309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kolobok-kolobok.ru/wp-content/uploads/2012/11/Novogodniy-shar-Liliya-2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kolobok-kolobok.ru/wp-content/uploads/2012/11/Novogodniy-shar-Liliya-4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kolobok-kolobok.ru/wp-content/uploads/2012/11/Novogodniy-shar-Liliya-5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kolobok-kolobok.ru/wp-content/uploads/2012/11/Novogodniy-shar-Liliya-6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kolobok-kolobok.ru/wp-content/uploads/2012/11/Novogodniy-shar-Liliya-7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kolobok-kolobok.ru/wp-content/uploads/2012/11/Novogodniy-shar-Liliya-8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kolobok-kolobok.ru/wp-content/uploads/2012/11/Novogodniy-shar-Liliya-9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kolobok-kolobok.ru/wp-content/uploads/2012/11/Novogodniy-shar-Liliya-10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kolobok-kolobok.ru/wp-content/uploads/2012/11/Novogodniy-shar-Liliya-11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kolobok-kolobok.ru/wp-content/uploads/2012/11/Novogodniy-shar-Liliya-1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kolobok-kolobok.ru/wp-content/uploads/2012/11/Novogodniy-shar-Liliya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kolobok-kolobok.ru/wp-content/uploads/2012/11/Novogodniy-shar-Kusudama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kolobok-kolobok.ru/wp-content/uploads/2012/11/Novogodniy-shar-Kusudama-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kolobok-kolobok.ru/wp-content/uploads/2012/11/Novogodniy-shar-Kusudama-2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kolobok-kolobok.ru/wp-content/uploads/2012/11/Novogodniy-shar-Kusudama-3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kolobok-kolobok.ru/wp-content/uploads/2012/11/Novogodniy-shar-Kusudama-4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kolobok-kolobok.ru/wp-content/uploads/2012/11/Novogodniy-shar-Kusudama-5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kolobok-kolobok.ru/wp-content/uploads/2012/11/Novogodniy-shar-Kusudama-7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174625"/>
            <a:ext cx="5184775" cy="950913"/>
          </a:xfrm>
          <a:noFill/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ahoma" pitchFamily="34" charset="0"/>
              </a:rPr>
              <a:t>Новогодний шар «Лилия»</a:t>
            </a:r>
            <a:endParaRPr lang="uk-UA" dirty="0">
              <a:solidFill>
                <a:srgbClr val="0070C0"/>
              </a:solidFill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2238" y="1484784"/>
            <a:ext cx="3801690" cy="648072"/>
          </a:xfrm>
        </p:spPr>
        <p:txBody>
          <a:bodyPr/>
          <a:lstStyle/>
          <a:p>
            <a:r>
              <a:rPr lang="ru-RU" sz="2000" dirty="0" smtClean="0">
                <a:solidFill>
                  <a:schemeClr val="hlink"/>
                </a:solidFill>
              </a:rPr>
              <a:t>Ефремова Татьяна Александровна МБОУ «Северная СОШ»</a:t>
            </a:r>
            <a:endParaRPr lang="ru-RU" sz="2000" dirty="0">
              <a:solidFill>
                <a:schemeClr val="hlink"/>
              </a:solidFill>
            </a:endParaRPr>
          </a:p>
          <a:p>
            <a:endParaRPr lang="uk-UA" sz="20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5085183"/>
            <a:ext cx="7643812" cy="1656929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2. Из цветной офисной бумаги делаем цветы- Лилии. Для изготовления одной лилии потребуется 4 прямоугольника зелёного цвета и 8 прямоугольников другого цвета.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908720"/>
            <a:ext cx="5112568" cy="4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5157191"/>
            <a:ext cx="7643812" cy="1584921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3. Складываем прямоугольник пополам по длине, загибаем уголки с двух сторон, и снова складываем пополам.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052736"/>
            <a:ext cx="5040560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3070225"/>
            <a:ext cx="7643812" cy="36718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980728"/>
            <a:ext cx="547260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5373215"/>
            <a:ext cx="7643812" cy="1368897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4.Полученные модули вставляем друг в друга (два розовых в один зелёный), приклеивать не нужно.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764704"/>
            <a:ext cx="5112568" cy="460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5301207"/>
            <a:ext cx="7643812" cy="1440905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5.Посередине перевязываем нитью и располагаем лепестки.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980728"/>
            <a:ext cx="4968552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5373215"/>
            <a:ext cx="7643812" cy="1368897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6.Теперь нужно аккуратно «вывернуть» лепестки.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556792"/>
            <a:ext cx="4680520" cy="352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3070225"/>
            <a:ext cx="7643812" cy="36718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92696"/>
            <a:ext cx="5040560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3070225"/>
            <a:ext cx="7643812" cy="36718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268760"/>
            <a:ext cx="4968552" cy="403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5229199"/>
            <a:ext cx="7643812" cy="151291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7.Готовые цветы лилии приклеиваем в шар (</a:t>
            </a:r>
            <a:r>
              <a:rPr lang="ru-RU" sz="1800" dirty="0" err="1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кусудаму</a:t>
            </a: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Электру).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052736"/>
            <a:ext cx="5328592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5589239"/>
            <a:ext cx="7643812" cy="115287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Вот такой получился новогодний шар "Лилия".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764704"/>
            <a:ext cx="4032447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736" y="1"/>
            <a:ext cx="6624414" cy="314096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Представляю ещё одну работу на базовой основе </a:t>
            </a:r>
            <a:r>
              <a:rPr lang="ru-RU" sz="1800" dirty="0" err="1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кусудамы</a:t>
            </a: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"Электра" - новогодний шар "Лилия". Его также можно повесить на елку или подарить как самостоятельный подарок.</a:t>
            </a: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Необходимые материалы:</a:t>
            </a: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1.Цветная офисная бумага.</a:t>
            </a: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2.Клей ПВА.</a:t>
            </a: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3.Ножницы.</a:t>
            </a: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4.Нить.</a:t>
            </a: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pic>
        <p:nvPicPr>
          <p:cNvPr id="4" name="Рисунок 3" descr="Новогодний шар Лили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284984"/>
            <a:ext cx="3727301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6553472" cy="1655564"/>
          </a:xfrm>
        </p:spPr>
        <p:txBody>
          <a:bodyPr/>
          <a:lstStyle/>
          <a:p>
            <a:r>
              <a:rPr lang="uk-UA" sz="3200" b="1" dirty="0" err="1" smtClean="0">
                <a:solidFill>
                  <a:schemeClr val="tx1">
                    <a:lumMod val="50000"/>
                  </a:schemeClr>
                </a:solidFill>
                <a:latin typeface="Tahoma" pitchFamily="34" charset="0"/>
              </a:rPr>
              <a:t>Использованы</a:t>
            </a:r>
            <a:r>
              <a:rPr lang="uk-UA" sz="3200" b="1" dirty="0" smtClean="0">
                <a:solidFill>
                  <a:schemeClr val="tx1">
                    <a:lumMod val="50000"/>
                  </a:schemeClr>
                </a:solidFill>
                <a:latin typeface="Tahoma" pitchFamily="34" charset="0"/>
              </a:rPr>
              <a:t> </a:t>
            </a:r>
            <a:r>
              <a:rPr lang="uk-UA" sz="3200" b="1" dirty="0" err="1" smtClean="0">
                <a:solidFill>
                  <a:schemeClr val="tx1">
                    <a:lumMod val="50000"/>
                  </a:schemeClr>
                </a:solidFill>
                <a:latin typeface="Tahoma" pitchFamily="34" charset="0"/>
              </a:rPr>
              <a:t>материалы</a:t>
            </a:r>
            <a:r>
              <a:rPr lang="uk-UA" sz="3200" b="1" dirty="0" smtClean="0">
                <a:solidFill>
                  <a:schemeClr val="tx1">
                    <a:lumMod val="50000"/>
                  </a:schemeClr>
                </a:solidFill>
                <a:latin typeface="Tahoma" pitchFamily="34" charset="0"/>
              </a:rPr>
              <a:t> </a:t>
            </a:r>
            <a:r>
              <a:rPr lang="uk-UA" sz="3200" b="1" dirty="0" err="1" smtClean="0">
                <a:solidFill>
                  <a:schemeClr val="tx1">
                    <a:lumMod val="50000"/>
                  </a:schemeClr>
                </a:solidFill>
                <a:latin typeface="Tahoma" pitchFamily="34" charset="0"/>
              </a:rPr>
              <a:t>интернета</a:t>
            </a:r>
            <a:r>
              <a:rPr lang="uk-UA" sz="3200" b="1" dirty="0" smtClean="0">
                <a:solidFill>
                  <a:schemeClr val="tx1">
                    <a:lumMod val="50000"/>
                  </a:schemeClr>
                </a:solidFill>
                <a:latin typeface="Tahoma" pitchFamily="34" charset="0"/>
              </a:rPr>
              <a:t>.</a:t>
            </a:r>
            <a:endParaRPr lang="uk-UA" sz="3200" b="1" dirty="0">
              <a:solidFill>
                <a:schemeClr val="tx1">
                  <a:lumMod val="50000"/>
                </a:schemeClr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3070225"/>
            <a:ext cx="7643812" cy="36718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1"/>
            <a:ext cx="6636022" cy="2276872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Эта </a:t>
            </a:r>
            <a:r>
              <a:rPr lang="ru-RU" sz="1800" dirty="0" err="1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кусудама</a:t>
            </a: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называется «</a:t>
            </a:r>
            <a:r>
              <a:rPr lang="ru-RU" sz="1800" dirty="0" err="1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электра</a:t>
            </a: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», она самая простая и может быть основой , в неё можно вставить различные цветы или снежинки в технике «</a:t>
            </a:r>
            <a:r>
              <a:rPr lang="ru-RU" sz="1800" dirty="0" err="1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кусудама</a:t>
            </a: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», можно сделать из неё снеговика. Она прекрасно смотрится, если сделать её из белой бумаги , то получится «настоящий снежный шар», а если из цветной- новогодний шар.</a:t>
            </a:r>
            <a:endParaRPr lang="en-US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pic>
        <p:nvPicPr>
          <p:cNvPr id="4" name="Рисунок 3" descr="Новогодний шар 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060848"/>
            <a:ext cx="5040560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5373215"/>
            <a:ext cx="7643812" cy="1368897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1. Нужно изготовить модули для шара. Для изготовления модуля берём квадрат, я взяла размером 14,5 см. Берём квадрат, по намеченным линиям складываем в базовую форму «двойной квадрат».</a:t>
            </a: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pic>
        <p:nvPicPr>
          <p:cNvPr id="4" name="Рисунок 3" descr="Новогодний шар Кусудам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052736"/>
            <a:ext cx="4968552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3070225"/>
            <a:ext cx="7643812" cy="36718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pic>
        <p:nvPicPr>
          <p:cNvPr id="4" name="Рисунок 3" descr="Новогодний шар Кусудам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692696"/>
            <a:ext cx="5328592" cy="51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5157191"/>
            <a:ext cx="7643812" cy="1584921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2. Загибаем угол и «прячем» его, угол получился тупым. Переворачиваем модель и проделываем то же самое с другой стороны.</a:t>
            </a: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pic>
        <p:nvPicPr>
          <p:cNvPr id="4" name="Рисунок 3" descr="Новогодний шар Кусудам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340768"/>
            <a:ext cx="4536504" cy="38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3070225"/>
            <a:ext cx="7643812" cy="36718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28738" y="3222625"/>
            <a:ext cx="7643812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굴림" charset="-127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굴림" charset="-127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uk-UA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81138" y="3375025"/>
            <a:ext cx="7643812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굴림" charset="-127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굴림" charset="-127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uk-UA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Новогодний шар Кусудам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908720"/>
            <a:ext cx="4824536" cy="511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4509119"/>
            <a:ext cx="7643812" cy="223299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ru-RU" altLang="ko-KR" sz="1800" dirty="0">
              <a:latin typeface="Verdana" pitchFamily="34" charset="0"/>
              <a:ea typeface="굴림" charset="-127"/>
            </a:endParaRP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3. Получился модуль, с одной стороны острый угол, с другой - тупой.</a:t>
            </a: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4. Теперь собираем модули в шар. Модули вставляются друг в друга, на острый угол нужно капнуть клея и вставить его в тупой угол.</a:t>
            </a:r>
          </a:p>
          <a:p>
            <a:pPr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1800" dirty="0"/>
          </a:p>
        </p:txBody>
      </p:sp>
      <p:pic>
        <p:nvPicPr>
          <p:cNvPr id="4" name="Рисунок 3" descr="Новогодний шар Кусудам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836712"/>
            <a:ext cx="4752528" cy="388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49500"/>
            <a:ext cx="2952750" cy="649288"/>
          </a:xfrm>
        </p:spPr>
        <p:txBody>
          <a:bodyPr/>
          <a:lstStyle/>
          <a:p>
            <a:endParaRPr lang="uk-UA" sz="32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4509119"/>
            <a:ext cx="7643812" cy="223299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altLang="ko-KR" sz="1800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굴림" charset="-127"/>
              </a:rPr>
              <a:t> </a:t>
            </a:r>
            <a:endParaRPr lang="ru-RU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1800" dirty="0">
              <a:solidFill>
                <a:schemeClr val="tx1">
                  <a:lumMod val="50000"/>
                </a:schemeClr>
              </a:solidFill>
              <a:latin typeface="Verdana" pitchFamily="34" charset="0"/>
              <a:ea typeface="굴림" charset="-127"/>
            </a:endParaRP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5. Теперь внимательно посмотрите на готовую модель - шар. Модули нужно соединить по 5 штук, получится «звезда», а вокруг каждой звезды по 5 «треугольников».</a:t>
            </a:r>
          </a:p>
          <a:p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6. Собираем модули пока не получится шар.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Рисунок 3" descr="Новогодний шар Кусудам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836712"/>
            <a:ext cx="4824536" cy="3672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00001 2">
      <a:dk1>
        <a:srgbClr val="4D4D4D"/>
      </a:dk1>
      <a:lt1>
        <a:srgbClr val="FFFFFF"/>
      </a:lt1>
      <a:dk2>
        <a:srgbClr val="000000"/>
      </a:dk2>
      <a:lt2>
        <a:srgbClr val="336699"/>
      </a:lt2>
      <a:accent1>
        <a:srgbClr val="CC0000"/>
      </a:accent1>
      <a:accent2>
        <a:srgbClr val="808080"/>
      </a:accent2>
      <a:accent3>
        <a:srgbClr val="FFFFFF"/>
      </a:accent3>
      <a:accent4>
        <a:srgbClr val="404040"/>
      </a:accent4>
      <a:accent5>
        <a:srgbClr val="E2AAAA"/>
      </a:accent5>
      <a:accent6>
        <a:srgbClr val="737373"/>
      </a:accent6>
      <a:hlink>
        <a:srgbClr val="663300"/>
      </a:hlink>
      <a:folHlink>
        <a:srgbClr val="EAEAEA"/>
      </a:folHlink>
    </a:clrScheme>
    <a:fontScheme name="00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001 1">
        <a:dk1>
          <a:srgbClr val="4D4D4D"/>
        </a:dk1>
        <a:lt1>
          <a:srgbClr val="FFFFFF"/>
        </a:lt1>
        <a:dk2>
          <a:srgbClr val="000000"/>
        </a:dk2>
        <a:lt2>
          <a:srgbClr val="0033CC"/>
        </a:lt2>
        <a:accent1>
          <a:srgbClr val="CC0000"/>
        </a:accent1>
        <a:accent2>
          <a:srgbClr val="FF7C80"/>
        </a:accent2>
        <a:accent3>
          <a:srgbClr val="FFFFFF"/>
        </a:accent3>
        <a:accent4>
          <a:srgbClr val="404040"/>
        </a:accent4>
        <a:accent5>
          <a:srgbClr val="E2AAAA"/>
        </a:accent5>
        <a:accent6>
          <a:srgbClr val="E77073"/>
        </a:accent6>
        <a:hlink>
          <a:srgbClr val="99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001 2">
        <a:dk1>
          <a:srgbClr val="4D4D4D"/>
        </a:dk1>
        <a:lt1>
          <a:srgbClr val="FFFFFF"/>
        </a:lt1>
        <a:dk2>
          <a:srgbClr val="000000"/>
        </a:dk2>
        <a:lt2>
          <a:srgbClr val="336699"/>
        </a:lt2>
        <a:accent1>
          <a:srgbClr val="CC0000"/>
        </a:accent1>
        <a:accent2>
          <a:srgbClr val="808080"/>
        </a:accent2>
        <a:accent3>
          <a:srgbClr val="FFFFFF"/>
        </a:accent3>
        <a:accent4>
          <a:srgbClr val="404040"/>
        </a:accent4>
        <a:accent5>
          <a:srgbClr val="E2AAAA"/>
        </a:accent5>
        <a:accent6>
          <a:srgbClr val="737373"/>
        </a:accent6>
        <a:hlink>
          <a:srgbClr val="6633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001 3">
        <a:dk1>
          <a:srgbClr val="4D4D4D"/>
        </a:dk1>
        <a:lt1>
          <a:srgbClr val="FFFFFF"/>
        </a:lt1>
        <a:dk2>
          <a:srgbClr val="000000"/>
        </a:dk2>
        <a:lt2>
          <a:srgbClr val="336699"/>
        </a:lt2>
        <a:accent1>
          <a:srgbClr val="FFCC00"/>
        </a:accent1>
        <a:accent2>
          <a:srgbClr val="CC3300"/>
        </a:accent2>
        <a:accent3>
          <a:srgbClr val="FFFFFF"/>
        </a:accent3>
        <a:accent4>
          <a:srgbClr val="404040"/>
        </a:accent4>
        <a:accent5>
          <a:srgbClr val="FFE2AA"/>
        </a:accent5>
        <a:accent6>
          <a:srgbClr val="B92D00"/>
        </a:accent6>
        <a:hlink>
          <a:srgbClr val="6633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24</TotalTime>
  <Words>372</Words>
  <Application>Microsoft Office PowerPoint</Application>
  <PresentationFormat>Экран (4:3)</PresentationFormat>
  <Paragraphs>53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Tahoma</vt:lpstr>
      <vt:lpstr>Verdana</vt:lpstr>
      <vt:lpstr>굴림</vt:lpstr>
      <vt:lpstr>template</vt:lpstr>
      <vt:lpstr>Новогодний шар «Лилия»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Использованы материалы интернета.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Новогодний шар «Лилия»</dc:title>
  <dc:creator>Ефремовы</dc:creator>
  <cp:lastModifiedBy>Ефремовы</cp:lastModifiedBy>
  <cp:revision>3</cp:revision>
  <dcterms:created xsi:type="dcterms:W3CDTF">2013-12-01T03:48:29Z</dcterms:created>
  <dcterms:modified xsi:type="dcterms:W3CDTF">2013-12-01T04:13:06Z</dcterms:modified>
</cp:coreProperties>
</file>