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-28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FCEE9-662F-455A-A799-0823F43242E9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071ED-09FD-45E3-81E1-9B5DBC5D92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5510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071ED-09FD-45E3-81E1-9B5DBC5D92C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2145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3C140-B20C-4218-AAF3-49ECB6E10410}" type="datetime1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919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A513-1842-468C-B655-9C260673B30B}" type="datetime1">
              <a:rPr lang="ru-RU" smtClean="0"/>
              <a:pPr/>
              <a:t>24.10.2013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4150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41B3E-BA34-4EBC-BB92-867B4A59D08F}" type="datetime1">
              <a:rPr lang="ru-RU" smtClean="0"/>
              <a:pPr/>
              <a:t>24.10.2013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3997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49C2-4A05-4E5E-BA9A-EA5A70E18AD1}" type="datetime1">
              <a:rPr lang="ru-RU" smtClean="0"/>
              <a:pPr/>
              <a:t>24.10.2013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396001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69B05-84C5-456C-AF42-5091654C0FFC}" type="datetime1">
              <a:rPr lang="ru-RU" smtClean="0"/>
              <a:pPr/>
              <a:t>24.10.2013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424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9BB3-3D9B-489E-B1A9-70C1E6B1D70E}" type="datetime1">
              <a:rPr lang="ru-RU" smtClean="0"/>
              <a:pPr/>
              <a:t>24.10.2013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8223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53386-4454-452D-87E4-1DC3C7DA799E}" type="datetime1">
              <a:rPr lang="ru-RU" smtClean="0"/>
              <a:pPr/>
              <a:t>24.10.2013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5394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F4CC9-81FE-464D-BC86-0D893736C90F}" type="datetime1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087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FEF9-F623-4C46-9D16-121926F2213E}" type="datetime1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6836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71051-3D58-4DCC-84BA-7081E5BEC0FD}" type="datetime1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7236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A8756-B75E-486A-8A83-AF0C32B191F7}" type="datetime1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5009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B232E-C5F1-43D2-A95E-E6E90CC5E5DF}" type="datetime1">
              <a:rPr lang="ru-RU" smtClean="0"/>
              <a:pPr/>
              <a:t>24.10.2013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7287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C7F79-53BD-4563-8BE3-096C4F9B6108}" type="datetime1">
              <a:rPr lang="ru-RU" smtClean="0"/>
              <a:pPr/>
              <a:t>24.10.2013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6493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2803C-C2DD-4BB2-A1E4-E77DFE567D3A}" type="datetime1">
              <a:rPr lang="ru-RU" smtClean="0"/>
              <a:pPr/>
              <a:t>24.10.2013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9072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FD24D-E803-4314-B6B1-55DF09C377F9}" type="datetime1">
              <a:rPr lang="ru-RU" smtClean="0"/>
              <a:pPr/>
              <a:t>24.10.2013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8127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3D789-58A1-4141-9F7D-E9F5DEE72CB7}" type="datetime1">
              <a:rPr lang="ru-RU" smtClean="0"/>
              <a:pPr/>
              <a:t>24.10.2013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5045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6604A-D679-404D-809D-2F9B882A7F43}" type="datetime1">
              <a:rPr lang="ru-RU" smtClean="0"/>
              <a:pPr/>
              <a:t>24.10.2013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4581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 amt="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0620B8B-42CE-4076-A8A6-F532A555E788}" type="datetime1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2395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77957" y="627798"/>
            <a:ext cx="6466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accent1">
                    <a:lumMod val="75000"/>
                  </a:schemeClr>
                </a:solidFill>
              </a:rPr>
              <a:t>Дымковская кукла</a:t>
            </a:r>
            <a:endParaRPr lang="ru-RU" sz="4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7475" y="5016896"/>
            <a:ext cx="5117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Ефремова Татьяна Александровна  </a:t>
            </a:r>
          </a:p>
          <a:p>
            <a:pPr algn="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МБОУ «Северная СОШ»   2013г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5" name="Рисунок 4" descr="Куклы Мастер-класс Поделка изделие День матери Масленица Праздник осени Дымковская кукла МК Материал бросовый Пластилин фото 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69742" y="1571308"/>
            <a:ext cx="5991367" cy="330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6545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5" name="Рисунок 4" descr="Куклы Мастер-класс Поделка изделие День матери Масленица Праздник осени Дымковская кукла МК Материал бросовый Пластилин фото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910" y="313899"/>
            <a:ext cx="8188657" cy="6045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5" name="Рисунок 4" descr="Куклы Мастер-класс Поделка изделие День матери Масленица Праздник осени Дымковская кукла МК Материал бросовый Пластилин фото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0246" y="354842"/>
            <a:ext cx="4135270" cy="601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5" name="Рисунок 4" descr="Куклы Мастер-класс Поделка изделие День матери Масленица Праздник осени Дымковская кукла МК Материал бросовый Пластилин фото 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4585" y="327546"/>
            <a:ext cx="4844955" cy="5841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5" name="Рисунок 4" descr="Куклы Мастер-класс Поделка изделие День матери Масленица Праздник осени Дымковская кукла МК Материал бросовый Пластилин фото 1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9177" y="395785"/>
            <a:ext cx="4558352" cy="5882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5" name="Рисунок 4" descr="Куклы Мастер-класс Поделка изделие День матери Масленица Праздник осени Дымковская кукла МК Материал бросовый Пластилин фото 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319" y="996287"/>
            <a:ext cx="8120418" cy="4476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5" name="Рисунок 4" descr="Куклы Мастер-класс Поделка изделие День матери Масленица Праздник осени Дымковская кукла МК Материал бросовый Пластилин фото 1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3642" y="354842"/>
            <a:ext cx="5336274" cy="5827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5" name="Рисунок 4" descr="Куклы Мастер-класс Поделка изделие День матери Масленица Праздник осени Дымковская кукла МК Материал бросовый Пластилин фото 1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194" y="450376"/>
            <a:ext cx="8366077" cy="5745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5" name="Рисунок 4" descr="Куклы Мастер-класс Поделка изделие День матери Масленица Праздник осени Дымковская кукла МК Материал бросовый Пластилин фото 1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024" y="832513"/>
            <a:ext cx="8175009" cy="44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5" name="Рисунок 4" descr="Куклы Мастер-класс Поделка изделие День матери Масленица Праздник осени Дымковская кукла МК Материал бросовый Пластилин фото 1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024" y="1009934"/>
            <a:ext cx="8134066" cy="4312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5" name="Рисунок 4" descr="Куклы Мастер-класс Поделка изделие День матери Масленица Праздник осени Дымковская кукла МК Материал бросовый Пластилин фото 1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6288" y="423081"/>
            <a:ext cx="7233312" cy="569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5" name="Рисунок 4" descr="Куклы Мастер-класс Поделка изделие День матери Масленица Праздник осени Дымковская кукла МК Материал бросовый Пластилин фото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501" y="736979"/>
            <a:ext cx="7929350" cy="55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3213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5" name="Рисунок 4" descr="Куклы Мастер-класс Поделка изделие День матери Масленица Праздник осени Дымковская кукла МК Материал бросовый Пластилин фото 1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4209" y="409433"/>
            <a:ext cx="5663821" cy="578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5" name="Рисунок 4" descr="Куклы Мастер-класс Поделка изделие День матери Масленица Праздник осени Дымковская кукла МК Материал бросовый Пластилин фото 2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8358" y="436727"/>
            <a:ext cx="4503761" cy="600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5" name="Рисунок 4" descr="Куклы Мастер-класс Поделка изделие День матери Масленица Праздник осени Дымковская кукла МК Материал бросовый Пластилин фото 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6537" y="382137"/>
            <a:ext cx="6660108" cy="5773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5" name="Рисунок 4" descr="Куклы Мастер-класс Поделка изделие День матери Масленица Праздник осени Дымковская кукла МК Материал бросовый Пластилин фото 2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7732" y="341194"/>
            <a:ext cx="5923128" cy="6086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5" name="Рисунок 4" descr="Куклы Мастер-класс Поделка изделие День матери Масленица Праздник осени Дымковская кукла МК Материал бросовый Пластилин фото 2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7481" y="341193"/>
            <a:ext cx="6714697" cy="6127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5" name="Рисунок 4" descr="Куклы Мастер-класс Поделка изделие День матери Масленица Праздник осени Дымковская кукла МК Материал бросовый Пластилин фото 2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7982" y="313899"/>
            <a:ext cx="5527343" cy="623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5" name="Рисунок 4" descr="Куклы Мастер-класс Поделка изделие День матери Масленица Праздник осени Дымковская кукла МК Материал бросовый Пластилин фото 2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8675" y="313899"/>
            <a:ext cx="5800298" cy="6223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u="sng" dirty="0" smtClean="0"/>
              <a:t>Материалы сайта:</a:t>
            </a:r>
            <a:endParaRPr lang="ru-RU" sz="2800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b="1" i="1" dirty="0" smtClean="0"/>
              <a:t>СТРАНА МАСТАРОВ</a:t>
            </a:r>
            <a:endParaRPr lang="ru-RU" sz="4400" b="1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5" name="Рисунок 4" descr="Куклы Мастер-класс Поделка изделие День матери Масленица Праздник осени Дымковская кукла МК Материал бросовый Пластилин фото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45" y="382137"/>
            <a:ext cx="8502555" cy="619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5" name="Рисунок 4" descr="Куклы Мастер-класс Поделка изделие День матери Масленица Праздник осени Дымковская кукла МК Материал бросовый Пластилин фото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263" y="464024"/>
            <a:ext cx="7970292" cy="5841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5" name="Рисунок 4" descr="Куклы Мастер-класс Поделка изделие День матери Масленица Праздник осени Дымковская кукла МК Материал бросовый Пластилин фото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6412" y="327546"/>
            <a:ext cx="6701051" cy="6277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5" name="Рисунок 4" descr="Куклы Мастер-класс Поделка изделие День матери Масленица Праздник осени Дымковская кукла МК Материал бросовый Пластилин фото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1248" y="300251"/>
            <a:ext cx="2470245" cy="6182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5" name="Рисунок 4" descr="Куклы Мастер-класс Поделка изделие День матери Масленица Праздник осени Дымковская кукла МК Материал бросовый Пластилин фото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3325" y="218363"/>
            <a:ext cx="3889612" cy="6127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5" name="Рисунок 4" descr="Куклы Мастер-класс Поделка изделие День матери Масленица Праздник осени Дымковская кукла МК Материал бросовый Пластилин фото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899" y="1719618"/>
            <a:ext cx="8447964" cy="302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5" name="Рисунок 4" descr="Куклы Мастер-класс Поделка изделие День матери Масленица Праздник осени Дымковская кукла МК Материал бросовый Пластилин фото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728" y="286602"/>
            <a:ext cx="8284191" cy="6086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TC104033925[[fn=Капля]]</Template>
  <TotalTime>36</TotalTime>
  <Words>44</Words>
  <Application>Microsoft Office PowerPoint</Application>
  <PresentationFormat>Экран (4:3)</PresentationFormat>
  <Paragraphs>33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Капля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Материалы сайта: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Ефремовы</cp:lastModifiedBy>
  <cp:revision>5</cp:revision>
  <dcterms:created xsi:type="dcterms:W3CDTF">2013-10-18T03:33:16Z</dcterms:created>
  <dcterms:modified xsi:type="dcterms:W3CDTF">2013-10-24T12:07:52Z</dcterms:modified>
</cp:coreProperties>
</file>