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62D6-B57C-4275-A055-CFE83670FCE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5233-F330-45C6-841B-F7B4895F4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5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62D6-B57C-4275-A055-CFE83670FCE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5233-F330-45C6-841B-F7B4895F4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6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62D6-B57C-4275-A055-CFE83670FCE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5233-F330-45C6-841B-F7B4895F4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1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62D6-B57C-4275-A055-CFE83670FCE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5233-F330-45C6-841B-F7B4895F4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4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62D6-B57C-4275-A055-CFE83670FCE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5233-F330-45C6-841B-F7B4895F4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2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62D6-B57C-4275-A055-CFE83670FCE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5233-F330-45C6-841B-F7B4895F4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99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62D6-B57C-4275-A055-CFE83670FCE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5233-F330-45C6-841B-F7B4895F4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6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62D6-B57C-4275-A055-CFE83670FCE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5233-F330-45C6-841B-F7B4895F4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3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62D6-B57C-4275-A055-CFE83670FCE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5233-F330-45C6-841B-F7B4895F4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2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62D6-B57C-4275-A055-CFE83670FCE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5233-F330-45C6-841B-F7B4895F4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1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62D6-B57C-4275-A055-CFE83670FCE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5233-F330-45C6-841B-F7B4895F4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26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B62D6-B57C-4275-A055-CFE83670FCE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65233-F330-45C6-841B-F7B4895F4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Галя\Desktop\4-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692696"/>
            <a:ext cx="76341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В гостях  у сказки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5589240"/>
            <a:ext cx="262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Зыкова Галина Юрьевна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Учитель начальных классов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аля\Desktop\4-7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764704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Работа со  сказками различных народов: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-чтение по ролям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-иллюстрации к сказкам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-смысл сказки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-инсценировка  сказки или отрывка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-создание своей сказки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-изготавливаем сказочных героев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аля\Desktop\4-7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для И.А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026197" cy="40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для И.А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3266"/>
            <a:ext cx="3115538" cy="41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для И.А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70260"/>
            <a:ext cx="2930698" cy="39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6176" y="4277316"/>
            <a:ext cx="3175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Ждём выход на сцену.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Представляем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«Овощную Сказку</a:t>
            </a:r>
            <a:r>
              <a:rPr lang="ru-RU" dirty="0" smtClean="0"/>
              <a:t>»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Галя\Desktop\4-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для И.А\IMG_1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" y="27464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7" y="291930"/>
            <a:ext cx="178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Рисуем сказку….</a:t>
            </a:r>
            <a:endParaRPr lang="ru-RU" dirty="0"/>
          </a:p>
        </p:txBody>
      </p:sp>
      <p:pic>
        <p:nvPicPr>
          <p:cNvPr id="3075" name="Picture 3" descr="F:\для И.А\IMG_14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464"/>
            <a:ext cx="4176570" cy="313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для И.А\IMG_14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6" y="3645024"/>
            <a:ext cx="4022975" cy="301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для И.А\IMG_14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11298"/>
            <a:ext cx="4067943" cy="305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5805264"/>
            <a:ext cx="3692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Наша первая игрушка, изготовлена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своими руками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60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 у сказки</dc:title>
  <dc:creator>Галя</dc:creator>
  <cp:lastModifiedBy>Галя</cp:lastModifiedBy>
  <cp:revision>4</cp:revision>
  <dcterms:created xsi:type="dcterms:W3CDTF">2014-12-09T15:11:01Z</dcterms:created>
  <dcterms:modified xsi:type="dcterms:W3CDTF">2014-12-09T15:53:43Z</dcterms:modified>
</cp:coreProperties>
</file>