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7" r:id="rId7"/>
    <p:sldId id="269" r:id="rId8"/>
    <p:sldId id="271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568" autoAdjust="0"/>
  </p:normalViewPr>
  <p:slideViewPr>
    <p:cSldViewPr>
      <p:cViewPr>
        <p:scale>
          <a:sx n="100" d="100"/>
          <a:sy n="100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89863-C25E-4132-90E6-3C046B58C582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0375F-BD9C-4DCE-9638-0EA3F5792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0375F-BD9C-4DCE-9638-0EA3F5792CD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0375F-BD9C-4DCE-9638-0EA3F5792CD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5FDE-DB50-43A4-BD6A-0A8745C03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5BF489-F8E0-4B76-AC0C-41394331FC94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2AC38E-84D3-4653-8D1E-6F468F9EE7E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0.jpeg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34.jpeg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4;&#1090;&#1082;&#1088;&#1099;&#1090;&#1099;&#1081;%20&#1091;&#1088;&#1086;&#1082;\&#1048;&#1075;&#1088;&#1072;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№468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4xy                              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endParaRPr lang="ru-RU" dirty="0"/>
          </a:p>
        </p:txBody>
      </p:sp>
      <p:pic>
        <p:nvPicPr>
          <p:cNvPr id="2050" name="Picture 2" descr="C:\Documents and Settings\Администратор\Рабочий стол\kl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3929066"/>
            <a:ext cx="1857388" cy="2301888"/>
          </a:xfrm>
          <a:prstGeom prst="rect">
            <a:avLst/>
          </a:prstGeom>
          <a:noFill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428728" y="1928802"/>
          <a:ext cx="571504" cy="571504"/>
        </p:xfrm>
        <a:graphic>
          <a:graphicData uri="http://schemas.openxmlformats.org/presentationml/2006/ole">
            <p:oleObj spid="_x0000_s2051" name="Формула" r:id="rId5" imgW="380880" imgH="27936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071670" y="1928802"/>
          <a:ext cx="571504" cy="642942"/>
        </p:xfrm>
        <a:graphic>
          <a:graphicData uri="http://schemas.openxmlformats.org/presentationml/2006/ole">
            <p:oleObj spid="_x0000_s2052" name="Формула" r:id="rId6" imgW="469800" imgH="3808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57488" y="1857364"/>
          <a:ext cx="2071702" cy="642942"/>
        </p:xfrm>
        <a:graphic>
          <a:graphicData uri="http://schemas.openxmlformats.org/presentationml/2006/ole">
            <p:oleObj spid="_x0000_s2053" name="Формула" r:id="rId7" imgW="609480" imgH="31716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857356" y="2571744"/>
          <a:ext cx="1143008" cy="711204"/>
        </p:xfrm>
        <a:graphic>
          <a:graphicData uri="http://schemas.openxmlformats.org/presentationml/2006/ole">
            <p:oleObj spid="_x0000_s2055" name="Формула" r:id="rId8" imgW="393480" imgH="27936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857488" y="2786058"/>
          <a:ext cx="357190" cy="500066"/>
        </p:xfrm>
        <a:graphic>
          <a:graphicData uri="http://schemas.openxmlformats.org/presentationml/2006/ole">
            <p:oleObj spid="_x0000_s2056" name="Формула" r:id="rId9" imgW="126720" imgH="17748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3143241" y="2714620"/>
          <a:ext cx="1857388" cy="714380"/>
        </p:xfrm>
        <a:graphic>
          <a:graphicData uri="http://schemas.openxmlformats.org/presentationml/2006/ole">
            <p:oleObj spid="_x0000_s2059" name="Формула" r:id="rId10" imgW="711000" imgH="228600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000628" y="2786058"/>
          <a:ext cx="1357322" cy="571504"/>
        </p:xfrm>
        <a:graphic>
          <a:graphicData uri="http://schemas.openxmlformats.org/presentationml/2006/ole">
            <p:oleObj spid="_x0000_s2060" name="Формула" r:id="rId11" imgW="583920" imgH="2286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6429388" y="2786058"/>
          <a:ext cx="2357454" cy="500066"/>
        </p:xfrm>
        <a:graphic>
          <a:graphicData uri="http://schemas.openxmlformats.org/presentationml/2006/ole">
            <p:oleObj spid="_x0000_s2061" name="Формула" r:id="rId12" imgW="914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№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357313" y="1741488"/>
          <a:ext cx="2071687" cy="658812"/>
        </p:xfrm>
        <a:graphic>
          <a:graphicData uri="http://schemas.openxmlformats.org/presentationml/2006/ole">
            <p:oleObj spid="_x0000_s16386" name="Формула" r:id="rId4" imgW="838080" imgH="26640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428728" y="2571744"/>
          <a:ext cx="1928826" cy="571504"/>
        </p:xfrm>
        <a:graphic>
          <a:graphicData uri="http://schemas.openxmlformats.org/presentationml/2006/ole">
            <p:oleObj spid="_x0000_s16387" name="Формула" r:id="rId5" imgW="850680" imgH="24120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1357290" y="3214686"/>
          <a:ext cx="2428892" cy="642942"/>
        </p:xfrm>
        <a:graphic>
          <a:graphicData uri="http://schemas.openxmlformats.org/presentationml/2006/ole">
            <p:oleObj spid="_x0000_s16388" name="Формула" r:id="rId6" imgW="1269720" imgH="266400" progId="Equation.3">
              <p:embed/>
            </p:oleObj>
          </a:graphicData>
        </a:graphic>
      </p:graphicFrame>
      <p:pic>
        <p:nvPicPr>
          <p:cNvPr id="16389" name="Picture 5" descr="C:\Documents and Settings\Администратор\Рабочий стол\0109-300x27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0100" y="4214818"/>
            <a:ext cx="2428892" cy="2500330"/>
          </a:xfrm>
          <a:prstGeom prst="rect">
            <a:avLst/>
          </a:prstGeom>
          <a:noFill/>
        </p:spPr>
      </p:pic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429256" y="1714488"/>
          <a:ext cx="3000396" cy="785818"/>
        </p:xfrm>
        <a:graphic>
          <a:graphicData uri="http://schemas.openxmlformats.org/presentationml/2006/ole">
            <p:oleObj spid="_x0000_s16390" name="Формула" r:id="rId8" imgW="1155600" imgH="2664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500694" y="2571744"/>
          <a:ext cx="2786082" cy="714380"/>
        </p:xfrm>
        <a:graphic>
          <a:graphicData uri="http://schemas.openxmlformats.org/presentationml/2006/ole">
            <p:oleObj spid="_x0000_s16391" name="Формула" r:id="rId9" imgW="1180800" imgH="26640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3357554" y="1142984"/>
          <a:ext cx="1143008" cy="571504"/>
        </p:xfrm>
        <a:graphic>
          <a:graphicData uri="http://schemas.openxmlformats.org/presentationml/2006/ole">
            <p:oleObj spid="_x0000_s16392" name="Формула" r:id="rId10" imgW="2793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143932" cy="857256"/>
          </a:xfrm>
        </p:spPr>
        <p:txBody>
          <a:bodyPr/>
          <a:lstStyle/>
          <a:p>
            <a:r>
              <a:rPr lang="ru-RU" dirty="0" smtClean="0"/>
              <a:t>                 №     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428750" y="1589088"/>
          <a:ext cx="2357438" cy="750887"/>
        </p:xfrm>
        <a:graphic>
          <a:graphicData uri="http://schemas.openxmlformats.org/presentationml/2006/ole">
            <p:oleObj spid="_x0000_s17410" name="Формула" r:id="rId3" imgW="838080" imgH="266400" progId="Equation.3">
              <p:embed/>
            </p:oleObj>
          </a:graphicData>
        </a:graphic>
      </p:graphicFrame>
      <p:pic>
        <p:nvPicPr>
          <p:cNvPr id="17411" name="Picture 3" descr="C:\Documents and Settings\Администратор\Рабочий стол\402ea927aa2f23e976026cf6ed1206c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143380"/>
            <a:ext cx="3143272" cy="2571768"/>
          </a:xfrm>
          <a:prstGeom prst="rect">
            <a:avLst/>
          </a:prstGeom>
          <a:noFill/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214414" y="2643182"/>
          <a:ext cx="3143272" cy="857256"/>
        </p:xfrm>
        <a:graphic>
          <a:graphicData uri="http://schemas.openxmlformats.org/presentationml/2006/ole">
            <p:oleObj spid="_x0000_s17412" name="Формула" r:id="rId5" imgW="952200" imgH="26640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572132" y="1643050"/>
          <a:ext cx="3143272" cy="857256"/>
        </p:xfrm>
        <a:graphic>
          <a:graphicData uri="http://schemas.openxmlformats.org/presentationml/2006/ole">
            <p:oleObj spid="_x0000_s17413" name="Формула" r:id="rId6" imgW="1117440" imgH="26640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500694" y="2571744"/>
          <a:ext cx="3071834" cy="1285884"/>
        </p:xfrm>
        <a:graphic>
          <a:graphicData uri="http://schemas.openxmlformats.org/presentationml/2006/ole">
            <p:oleObj spid="_x0000_s17414" name="Формула" r:id="rId7" imgW="914400" imgH="46980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786182" y="857232"/>
          <a:ext cx="1071570" cy="714380"/>
        </p:xfrm>
        <a:graphic>
          <a:graphicData uri="http://schemas.openxmlformats.org/presentationml/2006/ole">
            <p:oleObj spid="_x0000_s17415" name="Формула" r:id="rId8" imgW="2793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устно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</a:p>
          <a:p>
            <a:endParaRPr lang="ru-RU" dirty="0" smtClean="0"/>
          </a:p>
          <a:p>
            <a:r>
              <a:rPr lang="ru-RU" dirty="0" smtClean="0"/>
              <a:t>2)</a:t>
            </a:r>
          </a:p>
          <a:p>
            <a:endParaRPr lang="ru-RU" dirty="0" smtClean="0"/>
          </a:p>
          <a:p>
            <a:r>
              <a:rPr lang="ru-RU" dirty="0" smtClean="0"/>
              <a:t>3)</a:t>
            </a:r>
          </a:p>
          <a:p>
            <a:endParaRPr lang="ru-RU" dirty="0" smtClean="0"/>
          </a:p>
          <a:p>
            <a:r>
              <a:rPr lang="ru-RU" dirty="0" smtClean="0"/>
              <a:t>4)</a:t>
            </a:r>
          </a:p>
          <a:p>
            <a:endParaRPr lang="ru-RU" dirty="0" smtClean="0"/>
          </a:p>
          <a:p>
            <a:r>
              <a:rPr lang="ru-RU" dirty="0" smtClean="0"/>
              <a:t>5)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6)</a:t>
            </a:r>
          </a:p>
          <a:p>
            <a:endParaRPr lang="ru-RU" dirty="0" smtClean="0"/>
          </a:p>
          <a:p>
            <a:r>
              <a:rPr lang="ru-RU" dirty="0" smtClean="0"/>
              <a:t>7)</a:t>
            </a:r>
          </a:p>
          <a:p>
            <a:endParaRPr lang="ru-RU" dirty="0" smtClean="0"/>
          </a:p>
          <a:p>
            <a:r>
              <a:rPr lang="ru-RU" dirty="0" smtClean="0"/>
              <a:t>8)</a:t>
            </a:r>
          </a:p>
          <a:p>
            <a:endParaRPr lang="ru-RU" dirty="0" smtClean="0"/>
          </a:p>
          <a:p>
            <a:r>
              <a:rPr lang="ru-RU" dirty="0" smtClean="0"/>
              <a:t>9)</a:t>
            </a:r>
          </a:p>
          <a:p>
            <a:endParaRPr lang="ru-RU" dirty="0" smtClean="0"/>
          </a:p>
          <a:p>
            <a:r>
              <a:rPr lang="ru-RU" dirty="0" smtClean="0"/>
              <a:t>10)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85984" y="1500174"/>
          <a:ext cx="1000132" cy="642942"/>
        </p:xfrm>
        <a:graphic>
          <a:graphicData uri="http://schemas.openxmlformats.org/presentationml/2006/ole">
            <p:oleObj spid="_x0000_s19458" name="Формула" r:id="rId3" imgW="215640" imgH="2030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285984" y="2428868"/>
          <a:ext cx="571504" cy="714380"/>
        </p:xfrm>
        <a:graphic>
          <a:graphicData uri="http://schemas.openxmlformats.org/presentationml/2006/ole">
            <p:oleObj spid="_x0000_s19459" name="Формула" r:id="rId4" imgW="177480" imgH="2030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285984" y="3500438"/>
          <a:ext cx="642942" cy="642942"/>
        </p:xfrm>
        <a:graphic>
          <a:graphicData uri="http://schemas.openxmlformats.org/presentationml/2006/ole">
            <p:oleObj spid="_x0000_s19460" name="Формула" r:id="rId5" imgW="21564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285984" y="4500570"/>
          <a:ext cx="642942" cy="571504"/>
        </p:xfrm>
        <a:graphic>
          <a:graphicData uri="http://schemas.openxmlformats.org/presentationml/2006/ole">
            <p:oleObj spid="_x0000_s19461" name="Формула" r:id="rId6" imgW="253800" imgH="2030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285984" y="5500702"/>
          <a:ext cx="500066" cy="642942"/>
        </p:xfrm>
        <a:graphic>
          <a:graphicData uri="http://schemas.openxmlformats.org/presentationml/2006/ole">
            <p:oleObj spid="_x0000_s19462" name="Формула" r:id="rId7" imgW="203040" imgH="20304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286512" y="1571612"/>
          <a:ext cx="785818" cy="500066"/>
        </p:xfrm>
        <a:graphic>
          <a:graphicData uri="http://schemas.openxmlformats.org/presentationml/2006/ole">
            <p:oleObj spid="_x0000_s19463" name="Формула" r:id="rId8" imgW="342720" imgH="20304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6286512" y="2428868"/>
          <a:ext cx="1071570" cy="642942"/>
        </p:xfrm>
        <a:graphic>
          <a:graphicData uri="http://schemas.openxmlformats.org/presentationml/2006/ole">
            <p:oleObj spid="_x0000_s19464" name="Формула" r:id="rId9" imgW="419040" imgH="203040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6286512" y="3500438"/>
          <a:ext cx="857256" cy="571504"/>
        </p:xfrm>
        <a:graphic>
          <a:graphicData uri="http://schemas.openxmlformats.org/presentationml/2006/ole">
            <p:oleObj spid="_x0000_s19465" name="Формула" r:id="rId10" imgW="253800" imgH="20304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6143636" y="4500570"/>
          <a:ext cx="1285884" cy="571504"/>
        </p:xfrm>
        <a:graphic>
          <a:graphicData uri="http://schemas.openxmlformats.org/presentationml/2006/ole">
            <p:oleObj spid="_x0000_s19466" name="Формула" r:id="rId11" imgW="583920" imgH="22860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500826" y="5500702"/>
          <a:ext cx="1000132" cy="571504"/>
        </p:xfrm>
        <a:graphic>
          <a:graphicData uri="http://schemas.openxmlformats.org/presentationml/2006/ole">
            <p:oleObj spid="_x0000_s19467" name="Формула" r:id="rId12" imgW="393480" imgH="203040" progId="Equation.3">
              <p:embed/>
            </p:oleObj>
          </a:graphicData>
        </a:graphic>
      </p:graphicFrame>
      <p:pic>
        <p:nvPicPr>
          <p:cNvPr id="19470" name="Picture 14" descr="C:\Documents and Settings\Администратор\Рабочий стол\8Pez63hhNTZ6z6gomJcP7GO9TxUdIu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00892" y="142852"/>
            <a:ext cx="1785950" cy="1503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395288" y="2924175"/>
            <a:ext cx="1008062" cy="936625"/>
          </a:xfrm>
          <a:prstGeom prst="ellipse">
            <a:avLst/>
          </a:prstGeom>
          <a:gradFill rotWithShape="1">
            <a:gsLst>
              <a:gs pos="0">
                <a:srgbClr val="F1091F"/>
              </a:gs>
              <a:gs pos="100000">
                <a:srgbClr val="70040E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" name="Игр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95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path" presetSubtype="0" repeatCount="500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25 0.00833 C -0.0276 -0.1452 0.06841 -0.2726 0.18473 -0.2726 C 0.32205 -0.2726 0.37171 -0.13133 0.39219 -0.04717 L 0.41372 0.06428 C 0.43507 0.14821 0.4882 0.28786 0.64289 0.28786 C 0.74202 0.28786 0.854 0.16208 0.854 0.00833 C 0.85365 -0.1452 0.74202 -0.2726 0.64289 -0.2726 C 0.4882 -0.2726 0.43507 -0.13133 0.41372 -0.04717 L 0.39219 0.06428 C 0.37171 0.14844 0.32205 0.28786 0.18473 0.28786 C 0.06841 0.28786 -0.0276 0.16208 -0.02725 0.00833 Z " pathEditMode="relative" rAng="16200000" ptsTypes="ffFffffFfff">
                                      <p:cBhvr>
                                        <p:cTn id="14" dur="5000" spd="-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4" showWhenStopped="0">
                <p:cTn id="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170" grpId="0" animBg="1"/>
      <p:bldP spid="717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val 2"/>
          <p:cNvSpPr>
            <a:spLocks noChangeArrowheads="1"/>
          </p:cNvSpPr>
          <p:nvPr/>
        </p:nvSpPr>
        <p:spPr bwMode="auto">
          <a:xfrm>
            <a:off x="7524750" y="5516563"/>
            <a:ext cx="1203325" cy="1022350"/>
          </a:xfrm>
          <a:prstGeom prst="ellipse">
            <a:avLst/>
          </a:prstGeom>
          <a:solidFill>
            <a:srgbClr val="FF0000">
              <a:alpha val="7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V="1">
            <a:off x="296863" y="6264275"/>
            <a:ext cx="8596312" cy="904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96863" y="5543550"/>
            <a:ext cx="855027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96863" y="4824413"/>
            <a:ext cx="8550275" cy="444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50825" y="4103688"/>
            <a:ext cx="8642350" cy="46037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96863" y="3384550"/>
            <a:ext cx="8596312" cy="444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96863" y="2663825"/>
            <a:ext cx="8596312" cy="444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250825" y="1943100"/>
            <a:ext cx="8686800" cy="4603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296863" y="1223963"/>
            <a:ext cx="8596312" cy="444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341313" y="549275"/>
            <a:ext cx="8505825" cy="444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50825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904875" y="0"/>
            <a:ext cx="8890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1685925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40665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3128963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3849688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5233988" y="0"/>
            <a:ext cx="60325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6015038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673735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7458075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8120063" y="0"/>
            <a:ext cx="119062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8901113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60325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303213" y="5894388"/>
            <a:ext cx="85979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1325563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7097713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2046288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27686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 flipH="1">
            <a:off x="3429000" y="0"/>
            <a:ext cx="60325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4151313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4872038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V="1">
            <a:off x="242888" y="5232400"/>
            <a:ext cx="8597900" cy="603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242888" y="4451350"/>
            <a:ext cx="8658225" cy="603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250825" y="3716338"/>
            <a:ext cx="8658225" cy="603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242888" y="3008313"/>
            <a:ext cx="8658225" cy="603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 flipV="1">
            <a:off x="250825" y="2276475"/>
            <a:ext cx="8658225" cy="603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 flipV="1">
            <a:off x="250825" y="1557338"/>
            <a:ext cx="8742363" cy="71437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V="1">
            <a:off x="303213" y="842963"/>
            <a:ext cx="8597900" cy="603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 flipV="1">
            <a:off x="242888" y="242888"/>
            <a:ext cx="8658225" cy="58737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8" name="Line 42"/>
          <p:cNvSpPr>
            <a:spLocks noChangeShapeType="1"/>
          </p:cNvSpPr>
          <p:nvPr/>
        </p:nvSpPr>
        <p:spPr bwMode="auto">
          <a:xfrm>
            <a:off x="5654675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9" name="Line 43"/>
          <p:cNvSpPr>
            <a:spLocks noChangeShapeType="1"/>
          </p:cNvSpPr>
          <p:nvPr/>
        </p:nvSpPr>
        <p:spPr bwMode="auto">
          <a:xfrm>
            <a:off x="6375400" y="0"/>
            <a:ext cx="60325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0" name="Line 44"/>
          <p:cNvSpPr>
            <a:spLocks noChangeShapeType="1"/>
          </p:cNvSpPr>
          <p:nvPr/>
        </p:nvSpPr>
        <p:spPr bwMode="auto">
          <a:xfrm>
            <a:off x="7758113" y="0"/>
            <a:ext cx="60325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1" name="Line 45"/>
          <p:cNvSpPr>
            <a:spLocks noChangeShapeType="1"/>
          </p:cNvSpPr>
          <p:nvPr/>
        </p:nvSpPr>
        <p:spPr bwMode="auto">
          <a:xfrm>
            <a:off x="8540750" y="0"/>
            <a:ext cx="60325" cy="6858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1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10916E-6 L -0.78264 -0.7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" y="-3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264 -0.784 L -0.78264 0.048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264 0.0481 L 0.06563 -0.8015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" y="-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81 -0.80157 L 0.03281 -0.0131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264 0.0481 L -0.0592 0.03931 " pathEditMode="relative" rAng="0" ptsTypes="AA">
                                      <p:cBhvr>
                                        <p:cTn id="22" dur="2000" spd="-100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264 0.0481 L 0.03281 -0.8015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" y="-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63 -0.80157 L -0.77604 -0.8103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4" grpId="1" animBg="1"/>
      <p:bldP spid="33794" grpId="2" animBg="1"/>
      <p:bldP spid="33794" grpId="3" animBg="1"/>
      <p:bldP spid="33794" grpId="4" animBg="1"/>
      <p:bldP spid="33794" grpId="5" animBg="1"/>
      <p:bldP spid="33794" grpId="6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66900" y="963613"/>
            <a:ext cx="4967288" cy="4967287"/>
            <a:chOff x="1066" y="482"/>
            <a:chExt cx="3129" cy="3129"/>
          </a:xfrm>
        </p:grpSpPr>
        <p:sp>
          <p:nvSpPr>
            <p:cNvPr id="15364" name="Oval 3"/>
            <p:cNvSpPr>
              <a:spLocks noChangeArrowheads="1"/>
            </p:cNvSpPr>
            <p:nvPr/>
          </p:nvSpPr>
          <p:spPr bwMode="auto">
            <a:xfrm rot="-5400000">
              <a:off x="3129" y="1322"/>
              <a:ext cx="635" cy="149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66FF33"/>
                </a:gs>
              </a:gsLst>
              <a:lin ang="5400000" scaled="1"/>
            </a:gra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5" name="Oval 4"/>
            <p:cNvSpPr>
              <a:spLocks noChangeArrowheads="1"/>
            </p:cNvSpPr>
            <p:nvPr/>
          </p:nvSpPr>
          <p:spPr bwMode="auto">
            <a:xfrm rot="-5400000">
              <a:off x="1496" y="1322"/>
              <a:ext cx="635" cy="1496"/>
            </a:xfrm>
            <a:prstGeom prst="ellipse">
              <a:avLst/>
            </a:prstGeom>
            <a:gradFill rotWithShape="1">
              <a:gsLst>
                <a:gs pos="0">
                  <a:srgbClr val="66FF33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6" name="Oval 5"/>
            <p:cNvSpPr>
              <a:spLocks noChangeArrowheads="1"/>
            </p:cNvSpPr>
            <p:nvPr/>
          </p:nvSpPr>
          <p:spPr bwMode="auto">
            <a:xfrm>
              <a:off x="2336" y="2115"/>
              <a:ext cx="635" cy="149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4BFB53"/>
                </a:gs>
              </a:gsLst>
              <a:lin ang="5400000" scaled="1"/>
            </a:gra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7" name="Oval 6"/>
            <p:cNvSpPr>
              <a:spLocks noChangeArrowheads="1"/>
            </p:cNvSpPr>
            <p:nvPr/>
          </p:nvSpPr>
          <p:spPr bwMode="auto">
            <a:xfrm>
              <a:off x="2336" y="482"/>
              <a:ext cx="635" cy="1496"/>
            </a:xfrm>
            <a:prstGeom prst="ellipse">
              <a:avLst/>
            </a:prstGeom>
            <a:gradFill rotWithShape="1">
              <a:gsLst>
                <a:gs pos="0">
                  <a:srgbClr val="4BFB53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8" name="Oval 7"/>
            <p:cNvSpPr>
              <a:spLocks noChangeArrowheads="1"/>
            </p:cNvSpPr>
            <p:nvPr/>
          </p:nvSpPr>
          <p:spPr bwMode="auto">
            <a:xfrm>
              <a:off x="2381" y="1797"/>
              <a:ext cx="545" cy="545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283075" y="836613"/>
            <a:ext cx="287338" cy="287337"/>
          </a:xfrm>
          <a:prstGeom prst="ellipse">
            <a:avLst/>
          </a:prstGeom>
          <a:gradFill rotWithShape="1">
            <a:gsLst>
              <a:gs pos="0">
                <a:srgbClr val="0000CC"/>
              </a:gs>
              <a:gs pos="100000">
                <a:srgbClr val="00005E"/>
              </a:gs>
            </a:gsLst>
            <a:path path="shape">
              <a:fillToRect l="50000" t="50000" r="50000" b="50000"/>
            </a:path>
          </a:gradFill>
          <a:ln w="57150" cap="rnd">
            <a:solidFill>
              <a:srgbClr val="CCFF99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5.18519E-6 C 0.00416 -0.00092 0.01232 -0.00208 0.01666 0.00186 C 0.021 0.00579 0.02135 0.01297 0.02638 0.02408 C 0.03142 0.03519 0.04235 0.05001 0.04722 0.06853 C 0.05208 0.08704 0.05416 0.11089 0.05555 0.13519 C 0.05694 0.1595 0.05711 0.19144 0.05555 0.21482 C 0.05399 0.23797 0.05017 0.25834 0.04583 0.27593 C 0.04149 0.29353 0.0276 0.31413 0.02916 0.32038 C 0.03072 0.3264 0.04322 0.31644 0.05555 0.31297 C 0.06788 0.30927 0.08541 0.30255 0.10277 0.29978 C 0.12013 0.29746 0.14235 0.29723 0.15972 0.29792 C 0.17708 0.29908 0.19322 0.30093 0.20694 0.30533 C 0.22065 0.31019 0.23107 0.31853 0.24166 0.32593 C 0.25225 0.33334 0.26683 0.33982 0.27083 0.34978 C 0.27482 0.35973 0.271 0.37408 0.26527 0.38519 C 0.25954 0.3963 0.24722 0.40857 0.2361 0.41667 C 0.22499 0.42478 0.21406 0.42871 0.1986 0.43334 C 0.18315 0.43797 0.16024 0.44422 0.14305 0.44445 C 0.12586 0.44468 0.11128 0.43866 0.09583 0.43519 C 0.08038 0.43172 0.05954 0.42686 0.04999 0.42408 C 0.04044 0.4213 0.03906 0.41459 0.03888 0.41853 C 0.03871 0.42246 0.04531 0.43218 0.0486 0.44816 C 0.0519 0.46413 0.05711 0.49561 0.05833 0.51482 C 0.05954 0.53404 0.05572 0.54723 0.05555 0.56274 C 0.05538 0.57825 0.05885 0.58913 0.05694 0.60741 C 0.05503 0.62547 0.04999 0.65487 0.04444 0.672 C 0.03888 0.68959 0.02933 0.70232 0.0236 0.71112 C 0.01788 0.71968 0.01614 0.72292 0.00972 0.72408 C 0.00329 0.72501 -0.00747 0.72501 -0.01528 0.71829 C -0.0231 0.71181 -0.03126 0.70024 -0.03751 0.68311 C -0.04376 0.66644 -0.04983 0.63612 -0.05278 0.61644 C -0.05574 0.597 -0.05539 0.58195 -0.05556 0.56482 C -0.05574 0.54723 -0.05608 0.53033 -0.05417 0.51274 C -0.05226 0.49561 -0.04844 0.47663 -0.04445 0.46112 C -0.04046 0.44561 -0.03247 0.42894 -0.03056 0.42038 C -0.02865 0.41181 -0.03108 0.4095 -0.03334 0.40927 C -0.0356 0.40904 -0.03403 0.41297 -0.04445 0.41853 C -0.05487 0.42408 -0.07726 0.43866 -0.09584 0.4426 C -0.11442 0.44654 -0.13942 0.44353 -0.15556 0.4426 C -0.17171 0.44167 -0.17969 0.44052 -0.19306 0.43704 C -0.20643 0.43357 -0.22553 0.42802 -0.23612 0.42223 C -0.24671 0.41644 -0.25087 0.40927 -0.25695 0.40186 C -0.26303 0.39445 -0.27101 0.3882 -0.27223 0.37779 C -0.27344 0.36737 -0.27153 0.34931 -0.2639 0.33866 C -0.25626 0.32825 -0.2389 0.32084 -0.2264 0.31482 C -0.2139 0.30857 -0.20018 0.30441 -0.1889 0.30163 C -0.17761 0.29931 -0.17084 0.30001 -0.15834 0.29978 C -0.14584 0.29954 -0.12553 0.29954 -0.1139 0.29978 C -0.10226 0.30001 -0.09844 0.29908 -0.0889 0.30163 C -0.07935 0.30464 -0.06615 0.31204 -0.05695 0.31667 C -0.04775 0.32107 -0.03664 0.33218 -0.03334 0.32964 C -0.03004 0.32686 -0.03421 0.31899 -0.03751 0.30163 C -0.04081 0.28427 -0.05001 0.24538 -0.05278 0.22593 C -0.05556 0.20626 -0.05417 0.19885 -0.05417 0.18334 C -0.05417 0.16783 -0.05365 0.14885 -0.05278 0.13334 C -0.05192 0.11783 -0.05087 0.10348 -0.04862 0.09075 C -0.04636 0.07802 -0.04237 0.06691 -0.0389 0.05741 C -0.03542 0.04792 -0.03178 0.04052 -0.02778 0.03334 C -0.02379 0.02616 -0.01858 0.01922 -0.01528 0.01482 C -0.01199 0.01042 -0.01112 0.00996 -0.00834 0.00741 C -0.00556 0.00487 -0.00417 0.00093 -6.66667E-6 5.18519E-6 Z " pathEditMode="relative" ptsTypes="aaaaaaaaaaaaaaaaaaaaaaaaaaaaaaaaaaaaaaaaaaaaaaaaaaaaaaaaaaaaa">
                                      <p:cBhvr>
                                        <p:cTn id="9" dur="5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  <p:bldP spid="215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785225" cy="579278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12900" b="1" dirty="0" smtClean="0">
                <a:solidFill>
                  <a:srgbClr val="DA080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Будьте здоровы!</a:t>
            </a:r>
          </a:p>
        </p:txBody>
      </p:sp>
      <p:pic>
        <p:nvPicPr>
          <p:cNvPr id="2" name="Picture 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045287">
            <a:off x="3040063" y="4370388"/>
            <a:ext cx="1811337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42910" y="857232"/>
            <a:ext cx="1285884" cy="11430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 rot="10800000">
            <a:off x="960301" y="1567634"/>
            <a:ext cx="736470" cy="218292"/>
          </a:xfrm>
          <a:prstGeom prst="arc">
            <a:avLst>
              <a:gd name="adj1" fmla="val 10780877"/>
              <a:gd name="adj2" fmla="val 113318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00100" y="1285860"/>
            <a:ext cx="14287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00166" y="1285860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42910" y="5214950"/>
            <a:ext cx="1357322" cy="121444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10800000">
            <a:off x="928662" y="6000768"/>
            <a:ext cx="714380" cy="285752"/>
          </a:xfrm>
          <a:prstGeom prst="arc">
            <a:avLst>
              <a:gd name="adj1" fmla="val 276407"/>
              <a:gd name="adj2" fmla="val 10600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000100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571604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71472" y="2928934"/>
            <a:ext cx="1214446" cy="11287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57224" y="371475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57224" y="3286124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flipH="1">
            <a:off x="1357290" y="3286125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643174" y="1214422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Все  понятно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2643174" y="307181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Было  понятно,  но не всё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2714612" y="5786454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Ничего не понял</a:t>
            </a:r>
            <a:endParaRPr lang="ru-RU" sz="3200" dirty="0"/>
          </a:p>
        </p:txBody>
      </p:sp>
      <p:pic>
        <p:nvPicPr>
          <p:cNvPr id="17" name="Рисунок 16" descr="https://encrypted-tbn2.gstatic.com/images?q=tbn:ANd9GcS9OeYv5Xqd48nI5UX1CfxvCMj1rKeHnx_rrg0tdC4BiZFHgLSK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071942"/>
            <a:ext cx="2571768" cy="2357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</TotalTime>
  <Words>45</Words>
  <Application>Microsoft Office PowerPoint</Application>
  <PresentationFormat>Экран (4:3)</PresentationFormat>
  <Paragraphs>31</Paragraphs>
  <Slides>9</Slides>
  <Notes>2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Поток</vt:lpstr>
      <vt:lpstr>Формула</vt:lpstr>
      <vt:lpstr>№468</vt:lpstr>
      <vt:lpstr>               №</vt:lpstr>
      <vt:lpstr>                 №       </vt:lpstr>
      <vt:lpstr>устно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 468 ( в, г)</dc:title>
  <dc:creator>User</dc:creator>
  <cp:lastModifiedBy>User</cp:lastModifiedBy>
  <cp:revision>45</cp:revision>
  <dcterms:created xsi:type="dcterms:W3CDTF">2012-11-13T19:08:33Z</dcterms:created>
  <dcterms:modified xsi:type="dcterms:W3CDTF">2012-11-16T20:36:35Z</dcterms:modified>
</cp:coreProperties>
</file>