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861518-FDED-461B-A46B-B6F835A706F2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79C59-AD0A-4D50-8646-96FB27AE4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чисел с разными знаками</a:t>
            </a:r>
            <a:endParaRPr lang="ru-RU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576307"/>
            <a:ext cx="2857520" cy="346673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сложить два отрицательных числа?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22288" y="1714500"/>
          <a:ext cx="2571750" cy="642938"/>
        </p:xfrm>
        <a:graphic>
          <a:graphicData uri="http://schemas.openxmlformats.org/presentationml/2006/ole">
            <p:oleObj spid="_x0000_s1026" name="Формула" r:id="rId3" imgW="812520" imgH="203040" progId="Equation.3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665163" y="3000375"/>
          <a:ext cx="2571750" cy="642938"/>
        </p:xfrm>
        <a:graphic>
          <a:graphicData uri="http://schemas.openxmlformats.org/presentationml/2006/ole">
            <p:oleObj spid="_x0000_s1028" name="Формула" r:id="rId4" imgW="812520" imgH="203040" progId="Equation.3">
              <p:embed/>
            </p:oleObj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428596" y="4714884"/>
          <a:ext cx="3254375" cy="642938"/>
        </p:xfrm>
        <a:graphic>
          <a:graphicData uri="http://schemas.openxmlformats.org/presentationml/2006/ole">
            <p:oleObj spid="_x0000_s1029" name="Формула" r:id="rId5" imgW="1028520" imgH="203040" progId="Equation.3">
              <p:embed/>
            </p:oleObj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4389438" y="2000250"/>
          <a:ext cx="3294062" cy="1244600"/>
        </p:xfrm>
        <a:graphic>
          <a:graphicData uri="http://schemas.openxmlformats.org/presentationml/2006/ole">
            <p:oleObj spid="_x0000_s1030" name="Формула" r:id="rId6" imgW="1041120" imgH="393480" progId="Equation.3">
              <p:embed/>
            </p:oleObj>
          </a:graphicData>
        </a:graphic>
      </p:graphicFrame>
      <p:graphicFrame>
        <p:nvGraphicFramePr>
          <p:cNvPr id="1031" name="Object 2"/>
          <p:cNvGraphicFramePr>
            <a:graphicFrameLocks noChangeAspect="1"/>
          </p:cNvGraphicFramePr>
          <p:nvPr/>
        </p:nvGraphicFramePr>
        <p:xfrm>
          <a:off x="4286248" y="3643314"/>
          <a:ext cx="3495675" cy="642938"/>
        </p:xfrm>
        <a:graphic>
          <a:graphicData uri="http://schemas.openxmlformats.org/presentationml/2006/ole">
            <p:oleObj spid="_x0000_s1031" name="Формула" r:id="rId7" imgW="1104840" imgH="203040" progId="Equation.3">
              <p:embed/>
            </p:oleObj>
          </a:graphicData>
        </a:graphic>
      </p:graphicFrame>
      <p:pic>
        <p:nvPicPr>
          <p:cNvPr id="11" name="Рисунок 10" descr="130442964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00892" y="4357694"/>
            <a:ext cx="1571636" cy="1906706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00363" y="1733550"/>
          <a:ext cx="925512" cy="523875"/>
        </p:xfrm>
        <a:graphic>
          <a:graphicData uri="http://schemas.openxmlformats.org/presentationml/2006/ole">
            <p:oleObj spid="_x0000_s1032" name="Формула" r:id="rId9" imgW="291960" imgH="164880" progId="Equation.3">
              <p:embed/>
            </p:oleObj>
          </a:graphicData>
        </a:graphic>
      </p:graphicFrame>
      <p:graphicFrame>
        <p:nvGraphicFramePr>
          <p:cNvPr id="1033" name="Object 2"/>
          <p:cNvGraphicFramePr>
            <a:graphicFrameLocks noChangeAspect="1"/>
          </p:cNvGraphicFramePr>
          <p:nvPr/>
        </p:nvGraphicFramePr>
        <p:xfrm>
          <a:off x="3286116" y="3000372"/>
          <a:ext cx="925512" cy="563563"/>
        </p:xfrm>
        <a:graphic>
          <a:graphicData uri="http://schemas.openxmlformats.org/presentationml/2006/ole">
            <p:oleObj spid="_x0000_s1033" name="Формула" r:id="rId10" imgW="291960" imgH="177480" progId="Equation.3">
              <p:embed/>
            </p:oleObj>
          </a:graphicData>
        </a:graphic>
      </p:graphicFrame>
      <p:graphicFrame>
        <p:nvGraphicFramePr>
          <p:cNvPr id="1034" name="Object 2"/>
          <p:cNvGraphicFramePr>
            <a:graphicFrameLocks noChangeAspect="1"/>
          </p:cNvGraphicFramePr>
          <p:nvPr/>
        </p:nvGraphicFramePr>
        <p:xfrm>
          <a:off x="3783013" y="4754563"/>
          <a:ext cx="965200" cy="563562"/>
        </p:xfrm>
        <a:graphic>
          <a:graphicData uri="http://schemas.openxmlformats.org/presentationml/2006/ole">
            <p:oleObj spid="_x0000_s1034" name="Формула" r:id="rId11" imgW="304560" imgH="177480" progId="Equation.3">
              <p:embed/>
            </p:oleObj>
          </a:graphicData>
        </a:graphic>
      </p:graphicFrame>
      <p:graphicFrame>
        <p:nvGraphicFramePr>
          <p:cNvPr id="1035" name="Object 2"/>
          <p:cNvGraphicFramePr>
            <a:graphicFrameLocks noChangeAspect="1"/>
          </p:cNvGraphicFramePr>
          <p:nvPr/>
        </p:nvGraphicFramePr>
        <p:xfrm>
          <a:off x="7591425" y="2000250"/>
          <a:ext cx="1287463" cy="1247775"/>
        </p:xfrm>
        <a:graphic>
          <a:graphicData uri="http://schemas.openxmlformats.org/presentationml/2006/ole">
            <p:oleObj spid="_x0000_s1035" name="Формула" r:id="rId12" imgW="406080" imgH="393480" progId="Equation.3">
              <p:embed/>
            </p:oleObj>
          </a:graphicData>
        </a:graphic>
      </p:graphicFrame>
      <p:graphicFrame>
        <p:nvGraphicFramePr>
          <p:cNvPr id="1036" name="Object 2"/>
          <p:cNvGraphicFramePr>
            <a:graphicFrameLocks noChangeAspect="1"/>
          </p:cNvGraphicFramePr>
          <p:nvPr/>
        </p:nvGraphicFramePr>
        <p:xfrm>
          <a:off x="7715272" y="3643314"/>
          <a:ext cx="1165225" cy="563562"/>
        </p:xfrm>
        <a:graphic>
          <a:graphicData uri="http://schemas.openxmlformats.org/presentationml/2006/ole">
            <p:oleObj spid="_x0000_s1036" name="Формула" r:id="rId13" imgW="368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2844" y="1643050"/>
          <a:ext cx="4451351" cy="3736975"/>
        </p:xfrm>
        <a:graphic>
          <a:graphicData uri="http://schemas.openxmlformats.org/presentationml/2006/ole">
            <p:oleObj spid="_x0000_s2050" name="Формула" r:id="rId3" imgW="1028520" imgH="8632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22838" y="1655763"/>
          <a:ext cx="3914775" cy="3702050"/>
        </p:xfrm>
        <a:graphic>
          <a:graphicData uri="http://schemas.openxmlformats.org/presentationml/2006/ole">
            <p:oleObj spid="_x0000_s2051" name="Формула" r:id="rId4" imgW="939600" imgH="888840" progId="Equation.3">
              <p:embed/>
            </p:oleObj>
          </a:graphicData>
        </a:graphic>
      </p:graphicFrame>
      <p:pic>
        <p:nvPicPr>
          <p:cNvPr id="6" name="Рисунок 5" descr="13044296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148" y="214290"/>
            <a:ext cx="1000132" cy="12133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86050" y="3571876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500438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00174"/>
          <a:ext cx="4572032" cy="489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 вариант</a:t>
                      </a:r>
                      <a:endParaRPr lang="ru-RU" sz="36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</a:t>
                      </a:r>
                      <a:r>
                        <a:rPr lang="ru-RU" sz="3200" b="1" smtClean="0"/>
                        <a:t>17+(-7)=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10 - ( - 5)=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-11 – 12=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24+(-32)=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-50 + 72=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-12+ (-12)=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smtClean="0"/>
                        <a:t> 23-(-23)=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1500174"/>
          <a:ext cx="4572032" cy="489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</a:tblGrid>
              <a:tr h="57816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 вариант</a:t>
                      </a:r>
                      <a:endParaRPr lang="ru-RU" sz="36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-27+(-7)=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20 - ( - 15)=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-31 – 12=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22+(-34)=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-60 + 82=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-42+ (-42)=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44-(-44)=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00174"/>
          <a:ext cx="4572032" cy="489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 вариант</a:t>
                      </a:r>
                      <a:endParaRPr lang="ru-RU" sz="36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-17+(-7)= -24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10 - ( - 5)= 15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-11 – 12= -23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24+(-32)= -8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-50 + 72= 22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-12+ (-12)= -24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23-(-23)=46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1500174"/>
          <a:ext cx="4572032" cy="489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</a:tblGrid>
              <a:tr h="57816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 вариант</a:t>
                      </a:r>
                      <a:endParaRPr lang="ru-RU" sz="36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-27+(-7)=-34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20 - ( - 15)=35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-31 – 12=-43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22+(-34)=-12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-60 + 82=22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-42+ (-42)=-84</a:t>
                      </a:r>
                      <a:endParaRPr lang="ru-RU" sz="3200" b="1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44-(-44)=88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188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Официальная</vt:lpstr>
      <vt:lpstr>Microsoft Equation 3.0</vt:lpstr>
      <vt:lpstr>Формула</vt:lpstr>
      <vt:lpstr>Сложение чисел с разными знаками</vt:lpstr>
      <vt:lpstr>Как сложить два отрицательных числа?</vt:lpstr>
      <vt:lpstr>Найди ошибку</vt:lpstr>
      <vt:lpstr>Проверь себя</vt:lpstr>
      <vt:lpstr>Проверь себя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2014-02-28T14:06:13Z</dcterms:created>
  <dcterms:modified xsi:type="dcterms:W3CDTF">2014-03-10T12:46:54Z</dcterms:modified>
</cp:coreProperties>
</file>