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60" r:id="rId2"/>
    <p:sldMasterId id="2147484020" r:id="rId3"/>
    <p:sldMasterId id="2147484068" r:id="rId4"/>
    <p:sldMasterId id="2147484092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913" autoAdjust="0"/>
    <p:restoredTop sz="94660"/>
  </p:normalViewPr>
  <p:slideViewPr>
    <p:cSldViewPr>
      <p:cViewPr varScale="1">
        <p:scale>
          <a:sx n="54" d="100"/>
          <a:sy n="54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1F0642-27B0-4865-AD80-A9944BBDBCE3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5634F7-A603-4CBE-B1E7-3D7EB3AC46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forum.ascon.ru/index.php?PHPSESSID=7rrbo17ngca4hj78ufrh5tvht0&amp;action=dlattach;topic=20849.0;attach=29284;image" TargetMode="Externa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6029340" cy="1428759"/>
          </a:xfrm>
        </p:spPr>
        <p:txBody>
          <a:bodyPr>
            <a:normAutofit/>
          </a:bodyPr>
          <a:lstStyle/>
          <a:p>
            <a:r>
              <a:rPr lang="ru-RU" b="1" dirty="0" smtClean="0"/>
              <a:t>РАУНД 1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8858280" cy="4857784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Вначале 40-х годов авиастроители столкнулись с непонятным явлением. Во время скоростного полета  на критической скорости возникала вибрация конструкции. Она внезапно охватывала самолет и достаточно было несколько секунд. Чтобы машина развалилась на куски. Ученые многих стран не могли объяснить причину. Эту проблему решил советский математик.</a:t>
            </a:r>
          </a:p>
          <a:p>
            <a:r>
              <a:rPr lang="ru-RU" sz="2800" dirty="0" smtClean="0"/>
              <a:t>Какое название в технике получило описанное явление?</a:t>
            </a:r>
          </a:p>
          <a:p>
            <a:r>
              <a:rPr lang="ru-RU" sz="2800" dirty="0" smtClean="0"/>
              <a:t>Какова фамилия советского математика?</a:t>
            </a:r>
          </a:p>
          <a:p>
            <a:r>
              <a:rPr lang="ru-RU" sz="2800" i="1" dirty="0" smtClean="0"/>
              <a:t>Ученица 10 класса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000496" y="704088"/>
            <a:ext cx="5143504" cy="3367854"/>
          </a:xfrm>
        </p:spPr>
        <p:txBody>
          <a:bodyPr/>
          <a:lstStyle/>
          <a:p>
            <a:r>
              <a:rPr lang="ru-RU" dirty="0" smtClean="0"/>
              <a:t>  Благодарим за   интересную игру!</a:t>
            </a:r>
            <a:br>
              <a:rPr lang="ru-RU" dirty="0" smtClean="0"/>
            </a:br>
            <a:r>
              <a:rPr lang="ru-RU" dirty="0" smtClean="0"/>
              <a:t>  До новых встреч!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543296" cy="2993718"/>
          </a:xfrm>
        </p:spPr>
        <p:txBody>
          <a:bodyPr/>
          <a:lstStyle/>
          <a:p>
            <a:r>
              <a:rPr lang="ru-RU" dirty="0" smtClean="0"/>
              <a:t>          </a:t>
            </a:r>
          </a:p>
          <a:p>
            <a:r>
              <a:rPr lang="ru-RU" dirty="0" err="1" smtClean="0"/>
              <a:t>ББб</a:t>
            </a:r>
            <a:endParaRPr lang="ru-RU" dirty="0" smtClean="0"/>
          </a:p>
        </p:txBody>
      </p:sp>
      <p:pic>
        <p:nvPicPr>
          <p:cNvPr id="9" name="Picture 2" descr="http://www.booqs.ru/products_pictures/68247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15875"/>
            <a:ext cx="3810000" cy="4991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Раунд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467600" cy="55721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Математик, оказавшись в небольшом городке. решил подстричься. В городке имелось лишь два мастера( у каждого из них своя мастерская). Заглянув к одному мастеру, математик увидел, что в салоне грязно, мастер небрежно подстрижен. В салоне другого мастера было чисто, а владелец был аккуратно подстрижен.Поразмыслив. Математик пошел стричься к первому мастеру.</a:t>
            </a:r>
          </a:p>
          <a:p>
            <a:r>
              <a:rPr lang="ru-RU" dirty="0" smtClean="0"/>
              <a:t>Объясните,  причину такого решения</a:t>
            </a:r>
          </a:p>
          <a:p>
            <a:pPr>
              <a:buNone/>
            </a:pPr>
            <a:r>
              <a:rPr lang="ru-RU" i="1" dirty="0" smtClean="0"/>
              <a:t>                                 Ученица 8 класса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Раунд 3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1571612"/>
            <a:ext cx="6000760" cy="5286388"/>
          </a:xfrm>
        </p:spPr>
        <p:txBody>
          <a:bodyPr>
            <a:noAutofit/>
          </a:bodyPr>
          <a:lstStyle/>
          <a:p>
            <a:r>
              <a:rPr lang="ru-RU" sz="2800" dirty="0" smtClean="0"/>
              <a:t>Уважаемые эрудиты! Известно, что вес тела на Луне в 6 раз меньше, чем на Земле. Представьте себе, вам предложено отправиться на Луну и проверить этот факт экспериментально.</a:t>
            </a:r>
          </a:p>
          <a:p>
            <a:endParaRPr lang="ru-RU" sz="2800" dirty="0" smtClean="0"/>
          </a:p>
          <a:p>
            <a:r>
              <a:rPr lang="ru-RU" sz="2800" dirty="0" smtClean="0"/>
              <a:t>    Какое оборудование вы возьмете с собой?</a:t>
            </a:r>
          </a:p>
          <a:p>
            <a:r>
              <a:rPr lang="ru-RU" sz="2800" i="1" dirty="0" smtClean="0"/>
              <a:t>                         Ученик 10 класса</a:t>
            </a:r>
          </a:p>
          <a:p>
            <a:endParaRPr lang="ru-RU" sz="2800" dirty="0"/>
          </a:p>
        </p:txBody>
      </p:sp>
      <p:pic>
        <p:nvPicPr>
          <p:cNvPr id="14338" name="Picture 2" descr="http://images.nature.web.ru/nature/2002/04/20/0001184525/lumiere_laveder_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1000108"/>
            <a:ext cx="3436930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Раунд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428736"/>
            <a:ext cx="6615130" cy="5143536"/>
          </a:xfrm>
        </p:spPr>
        <p:txBody>
          <a:bodyPr>
            <a:noAutofit/>
          </a:bodyPr>
          <a:lstStyle/>
          <a:p>
            <a:r>
              <a:rPr lang="ru-RU" dirty="0" smtClean="0"/>
              <a:t>Уважаемые знатоки! У меня в руках игральная карта: бубновый король. Посмотрите внимательно- на карте вы видите изображение ромба.</a:t>
            </a:r>
          </a:p>
          <a:p>
            <a:r>
              <a:rPr lang="ru-RU" dirty="0" smtClean="0"/>
              <a:t>Вопрос: почему на картах бубновой масти изображен ромб, а не что - </a:t>
            </a:r>
            <a:r>
              <a:rPr lang="ru-RU" dirty="0" err="1" smtClean="0"/>
              <a:t>нибудь</a:t>
            </a:r>
            <a:r>
              <a:rPr lang="ru-RU" dirty="0" smtClean="0"/>
              <a:t>  другое?</a:t>
            </a:r>
          </a:p>
          <a:p>
            <a:r>
              <a:rPr lang="ru-RU" i="1" dirty="0"/>
              <a:t> </a:t>
            </a:r>
            <a:r>
              <a:rPr lang="ru-RU" i="1" dirty="0" smtClean="0"/>
              <a:t>                               Ученица 9 класса</a:t>
            </a:r>
            <a:endParaRPr lang="ru-RU" i="1" dirty="0"/>
          </a:p>
        </p:txBody>
      </p:sp>
      <p:pic>
        <p:nvPicPr>
          <p:cNvPr id="40962" name="Picture 2" descr="http://www.magya.ru/online/cards/3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1381125" cy="212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Раунд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Уважаемые эрудиты!</a:t>
            </a:r>
          </a:p>
          <a:p>
            <a:r>
              <a:rPr lang="ru-RU" dirty="0" smtClean="0"/>
              <a:t>                                      Перед вами двое близнецов                близнецов.</a:t>
            </a:r>
          </a:p>
          <a:p>
            <a:pPr>
              <a:buNone/>
            </a:pPr>
            <a:r>
              <a:rPr lang="ru-RU" dirty="0" smtClean="0"/>
              <a:t>   Один всегда  лжет, другой  всегда говорит правду. Одного  из них зовут Джон. Вы повстречали их и хотите узнать, кто из них Джон.</a:t>
            </a:r>
          </a:p>
          <a:p>
            <a:pPr>
              <a:buNone/>
            </a:pPr>
            <a:r>
              <a:rPr lang="ru-RU" smtClean="0"/>
              <a:t>    Разрешается </a:t>
            </a:r>
            <a:r>
              <a:rPr lang="ru-RU" dirty="0" smtClean="0"/>
              <a:t>задать каждому из них один и тот  же вопрос, на который можно ответить односложно:(«да» или «нет»).  </a:t>
            </a:r>
          </a:p>
          <a:p>
            <a:pPr>
              <a:buNone/>
            </a:pPr>
            <a:r>
              <a:rPr lang="ru-RU" dirty="0" smtClean="0"/>
              <a:t>            Какой вопрос  вы задали бы?</a:t>
            </a:r>
          </a:p>
          <a:p>
            <a:pPr>
              <a:buNone/>
            </a:pPr>
            <a:r>
              <a:rPr lang="ru-RU" dirty="0" smtClean="0"/>
              <a:t>                                 Ученик 8 класса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4274" name="Picture 2" descr="http://www.linternaute.com/cinema/image_cache/objdbfilm/image/300/93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3429024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274638"/>
            <a:ext cx="3995742" cy="939784"/>
          </a:xfrm>
        </p:spPr>
        <p:txBody>
          <a:bodyPr/>
          <a:lstStyle/>
          <a:p>
            <a:r>
              <a:rPr lang="ru-RU" dirty="0" smtClean="0"/>
              <a:t>Раунд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1142984"/>
            <a:ext cx="6357950" cy="5357849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1271 г. один венецианский купец отправился в путешествие, долго жил в Китае. В 1295 г, вернувшись на Родину, написал книгу. Купцы Венеции –состоятельные люди, доходы считают на тысячи. «Милле»- произносят они.</a:t>
            </a:r>
          </a:p>
          <a:p>
            <a:r>
              <a:rPr lang="ru-RU" sz="2400" dirty="0" smtClean="0"/>
              <a:t>Но чтобы передать богатства Востока, купец произнес: «</a:t>
            </a:r>
            <a:r>
              <a:rPr lang="ru-RU" sz="2400" dirty="0" err="1" smtClean="0"/>
              <a:t>Мильоне</a:t>
            </a:r>
            <a:r>
              <a:rPr lang="ru-RU" sz="2400" dirty="0" smtClean="0"/>
              <a:t>». Так родилось слово «миллион». </a:t>
            </a:r>
          </a:p>
          <a:p>
            <a:r>
              <a:rPr lang="ru-RU" sz="2400" dirty="0" smtClean="0"/>
              <a:t>Уважаемые знатоки! Кто был этот купец? </a:t>
            </a:r>
          </a:p>
          <a:p>
            <a:r>
              <a:rPr lang="ru-RU" sz="2400" dirty="0" smtClean="0"/>
              <a:t>Ученица 11 класса</a:t>
            </a:r>
            <a:endParaRPr lang="ru-RU" sz="2400" dirty="0"/>
          </a:p>
        </p:txBody>
      </p:sp>
      <p:pic>
        <p:nvPicPr>
          <p:cNvPr id="166914" name="Picture 2" descr="http://www.taccuinistorici.it/fotonews/2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285729"/>
            <a:ext cx="3008302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Раунд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800" dirty="0" smtClean="0"/>
              <a:t>Уважаемые эрудиты! При решении задач, связанных                        с окружностью обычно указывают радиус окружности.   А вот  на технических  чертежах и эскизах обязательно</a:t>
            </a:r>
          </a:p>
          <a:p>
            <a:pPr>
              <a:buNone/>
            </a:pPr>
            <a:r>
              <a:rPr lang="ru-RU" sz="2800" dirty="0" smtClean="0"/>
              <a:t>    наносятся диаметры  окружностей, а не радиусы.</a:t>
            </a:r>
          </a:p>
          <a:p>
            <a:r>
              <a:rPr lang="ru-RU" sz="2800" dirty="0" smtClean="0"/>
              <a:t>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Можете ли вы объяснить причину этого</a:t>
            </a:r>
          </a:p>
          <a:p>
            <a:pPr>
              <a:buNone/>
            </a:pPr>
            <a:r>
              <a:rPr lang="ru-RU" dirty="0" smtClean="0"/>
              <a:t>                                                      явления</a:t>
            </a:r>
            <a:r>
              <a:rPr lang="ru-RU" i="1" dirty="0" smtClean="0"/>
              <a:t>?            Ученик 9 класса</a:t>
            </a:r>
            <a:endParaRPr lang="ru-RU" i="1" dirty="0"/>
          </a:p>
        </p:txBody>
      </p:sp>
      <p:pic>
        <p:nvPicPr>
          <p:cNvPr id="229378" name="Picture 2" descr="Картинка 3 из 638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14818"/>
            <a:ext cx="207170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704088"/>
            <a:ext cx="5472122" cy="5103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Раунд 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 smtClean="0"/>
              <a:t>В  шляпную лавку вошел господин средних лет и </a:t>
            </a:r>
          </a:p>
          <a:p>
            <a:pPr>
              <a:buNone/>
            </a:pPr>
            <a:r>
              <a:rPr lang="ru-RU" b="1" dirty="0" smtClean="0"/>
              <a:t>    объявил, что  желает купить шляпу 30рублей.Свою          покупку он оплатил 100-рублевой   банкнотой. У хозяина не было сдачи, он  послал приказчика в соседний магазин  разменять банкноту.  Покупателю была  выдана шляпа  и 70 рублей сдачи .</a:t>
            </a:r>
          </a:p>
          <a:p>
            <a:pPr>
              <a:buNone/>
            </a:pPr>
            <a:r>
              <a:rPr lang="ru-RU" b="1" dirty="0" smtClean="0"/>
              <a:t>Вскоре  хозяин соседнего магазина сообщил, что   </a:t>
            </a:r>
          </a:p>
          <a:p>
            <a:pPr>
              <a:buNone/>
            </a:pPr>
            <a:r>
              <a:rPr lang="ru-RU" b="1" dirty="0" smtClean="0"/>
              <a:t>монета фальшивая, пришлось выплатить ему 100 р.</a:t>
            </a:r>
          </a:p>
          <a:p>
            <a:pPr>
              <a:buNone/>
            </a:pPr>
            <a:r>
              <a:rPr lang="ru-RU" b="1" dirty="0" smtClean="0"/>
              <a:t>                            Помогите хозяину лавки посчитать</a:t>
            </a:r>
          </a:p>
          <a:p>
            <a:pPr>
              <a:buNone/>
            </a:pPr>
            <a:r>
              <a:rPr lang="ru-RU" b="1" dirty="0" smtClean="0"/>
              <a:t>                             убытки. Сколько всего рублей он </a:t>
            </a:r>
          </a:p>
          <a:p>
            <a:pPr>
              <a:buNone/>
            </a:pPr>
            <a:r>
              <a:rPr lang="ru-RU" b="1" dirty="0" smtClean="0"/>
              <a:t>                              потерял?</a:t>
            </a:r>
          </a:p>
          <a:p>
            <a:pPr>
              <a:buNone/>
            </a:pPr>
            <a:r>
              <a:rPr lang="ru-RU" b="1" dirty="0" smtClean="0"/>
              <a:t>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Ученица 10 класса</a:t>
            </a:r>
          </a:p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pic>
        <p:nvPicPr>
          <p:cNvPr id="230402" name="Picture 2" descr="http://www.clker.com/cliparts/d/7/9/2/1197148416183225236SRD_Leprechaun_s_hat.svg.h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357694"/>
            <a:ext cx="1785918" cy="1928826"/>
          </a:xfrm>
          <a:prstGeom prst="rect">
            <a:avLst/>
          </a:prstGeom>
          <a:noFill/>
        </p:spPr>
      </p:pic>
      <p:pic>
        <p:nvPicPr>
          <p:cNvPr id="230408" name="Picture 8" descr="http://www.coins-world.info/images/world-banknotes/russia/100-ruble-banknote-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5429264"/>
            <a:ext cx="2214578" cy="1128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401080" cy="4357718"/>
          </a:xfrm>
        </p:spPr>
        <p:txBody>
          <a:bodyPr>
            <a:normAutofit/>
          </a:bodyPr>
          <a:lstStyle/>
          <a:p>
            <a:r>
              <a:rPr lang="ru-RU" dirty="0" smtClean="0"/>
              <a:t>   Уважаемые знатоки !</a:t>
            </a:r>
            <a:br>
              <a:rPr lang="ru-RU" dirty="0" smtClean="0"/>
            </a:br>
            <a:r>
              <a:rPr lang="ru-RU" dirty="0" smtClean="0"/>
              <a:t>В каком году начался 21   век?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Ученик 6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15082"/>
            <a:ext cx="8229600" cy="10951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5400" dirty="0" smtClean="0"/>
          </a:p>
          <a:p>
            <a:r>
              <a:rPr lang="ru-RU" dirty="0" smtClean="0"/>
              <a:t>В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</TotalTime>
  <Words>533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1_Апекс</vt:lpstr>
      <vt:lpstr>Литейная</vt:lpstr>
      <vt:lpstr>Тема1</vt:lpstr>
      <vt:lpstr>Техническая</vt:lpstr>
      <vt:lpstr>Поток</vt:lpstr>
      <vt:lpstr>РАУНД 1</vt:lpstr>
      <vt:lpstr>                Раунд 2</vt:lpstr>
      <vt:lpstr>                               Раунд 3   </vt:lpstr>
      <vt:lpstr>Раунд 4</vt:lpstr>
      <vt:lpstr>                   Раунд 5</vt:lpstr>
      <vt:lpstr>Раунд 6</vt:lpstr>
      <vt:lpstr>Раунд 7</vt:lpstr>
      <vt:lpstr>Раунд 8</vt:lpstr>
      <vt:lpstr>   Уважаемые знатоки ! В каком году начался 21   век?               Ученик 6 класса </vt:lpstr>
      <vt:lpstr>  Благодарим за   интересную игру!   До новых встреч!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РАУНД 1</dc:title>
  <dc:creator>AMD</dc:creator>
  <cp:lastModifiedBy>AMD</cp:lastModifiedBy>
  <cp:revision>29</cp:revision>
  <dcterms:created xsi:type="dcterms:W3CDTF">2012-03-31T16:28:29Z</dcterms:created>
  <dcterms:modified xsi:type="dcterms:W3CDTF">2014-04-03T15:01:38Z</dcterms:modified>
</cp:coreProperties>
</file>