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81813" cy="100155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BB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5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7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9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2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5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3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3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08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68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51B4-042E-4F97-A3FA-8D5399A15359}" type="datetimeFigureOut">
              <a:rPr lang="ru-RU" smtClean="0"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EE9A-2FFC-4A91-A802-3FD4669A91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4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96944" cy="3031977"/>
          </a:xfrm>
        </p:spPr>
        <p:txBody>
          <a:bodyPr/>
          <a:lstStyle/>
          <a:p>
            <a:r>
              <a:rPr lang="ru-RU" dirty="0" smtClean="0"/>
              <a:t>«Если хочешь быть здоров!»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4401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Myriad Pro Light" pitchFamily="34" charset="0"/>
                <a:cs typeface="Aparajita" pitchFamily="34" charset="0"/>
              </a:rPr>
              <a:t>Чистота и опрятность</a:t>
            </a:r>
            <a:endParaRPr lang="ru-RU" sz="4000" b="1" i="1" dirty="0">
              <a:solidFill>
                <a:schemeClr val="tx1"/>
              </a:solidFill>
              <a:latin typeface="Myriad Pro Light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F5BB7"/>
                </a:solidFill>
                <a:latin typeface="Myriad Pro Light" pitchFamily="34" charset="0"/>
              </a:rPr>
              <a:t>Понятно, что чистому, вымытому и причёсанному человеку хочется ходить в чистой одежде. Но она быстро становится грязной, если не следить            за тем, чтобы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0F5BB7"/>
                </a:solidFill>
                <a:latin typeface="Myriad Pro Light" pitchFamily="34" charset="0"/>
              </a:rPr>
              <a:t> </a:t>
            </a:r>
            <a:r>
              <a:rPr lang="ru-RU" sz="3200" b="1" i="1" dirty="0" smtClean="0">
                <a:solidFill>
                  <a:srgbClr val="0F5BB7"/>
                </a:solidFill>
                <a:latin typeface="Myriad Pro Light" pitchFamily="34" charset="0"/>
              </a:rPr>
              <a:t>  она не пачкалась!</a:t>
            </a:r>
            <a:endParaRPr lang="ru-RU" sz="3200" b="1" i="1" dirty="0">
              <a:solidFill>
                <a:srgbClr val="0F5BB7"/>
              </a:solidFill>
              <a:latin typeface="Myriad Pro Ligh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573016"/>
            <a:ext cx="313851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89934"/>
            <a:ext cx="2719189" cy="362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0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F5BB7"/>
                </a:solidFill>
              </a:rPr>
              <a:t>Презентация подготовлена  для учащихся 3 «г» класса                  со сложной структурой дефекта.</a:t>
            </a:r>
          </a:p>
          <a:p>
            <a:endParaRPr lang="ru-RU" sz="3600" b="1" dirty="0">
              <a:solidFill>
                <a:srgbClr val="0F5BB7"/>
              </a:solidFill>
            </a:endParaRPr>
          </a:p>
          <a:p>
            <a:endParaRPr lang="ru-RU" sz="3600" b="1" dirty="0" smtClean="0">
              <a:solidFill>
                <a:srgbClr val="0F5BB7"/>
              </a:solidFill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0F5BB7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F5BB7"/>
                </a:solidFill>
              </a:rPr>
              <a:t>Учитель: Скляр </a:t>
            </a:r>
            <a:r>
              <a:rPr lang="ru-RU" sz="3200" b="1" dirty="0">
                <a:solidFill>
                  <a:srgbClr val="0F5BB7"/>
                </a:solidFill>
              </a:rPr>
              <a:t>Т</a:t>
            </a:r>
            <a:r>
              <a:rPr lang="ru-RU" sz="3200" b="1" dirty="0" smtClean="0">
                <a:solidFill>
                  <a:srgbClr val="0F5BB7"/>
                </a:solidFill>
              </a:rPr>
              <a:t>атьяна Викторовна</a:t>
            </a:r>
            <a:endParaRPr lang="ru-RU" sz="3200" b="1" dirty="0">
              <a:solidFill>
                <a:srgbClr val="0F5B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66"/>
                </a:solidFill>
              </a:rPr>
              <a:t>Цель: формирование основ здорового образа жизни.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9"/>
            <a:ext cx="8229600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sz="2800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у детей потребность в чистоте и правильном уходе за телом;</a:t>
            </a:r>
          </a:p>
          <a:p>
            <a:r>
              <a:rPr lang="ru-RU" sz="2800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Помочь освоить навыки правильного ухода за своим телом и применение их на практике;</a:t>
            </a:r>
          </a:p>
          <a:p>
            <a:r>
              <a:rPr lang="ru-RU" sz="2800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формированию привычки правильного ухода за телом, за зубами, ухода за волосами;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9966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/>
              <a:t>Человек чувствует себя хорошо только тогда, когда он чистый.</a:t>
            </a:r>
          </a:p>
        </p:txBody>
      </p:sp>
    </p:spTree>
    <p:extLst>
      <p:ext uri="{BB962C8B-B14F-4D97-AF65-F5344CB8AC3E}">
        <p14:creationId xmlns:p14="http://schemas.microsoft.com/office/powerpoint/2010/main" val="9985018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Чтобы быть чистым, полагается…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sz="3200" b="1" dirty="0" smtClean="0">
                <a:solidFill>
                  <a:schemeClr val="tx1"/>
                </a:solidFill>
              </a:rPr>
              <a:t>… утром и вечером чистить зубы.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3240360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2145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rgbClr val="0F5BB7"/>
                </a:solidFill>
              </a:rPr>
              <a:t>Чтобы быть чистым полагается…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                          </a:t>
            </a:r>
            <a:r>
              <a:rPr lang="ru-RU" sz="3200" b="1" dirty="0" smtClean="0">
                <a:solidFill>
                  <a:schemeClr val="tx1"/>
                </a:solidFill>
              </a:rPr>
              <a:t>…мыться каждый день.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680521" cy="339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035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rgbClr val="0F5BB7"/>
                </a:solidFill>
              </a:rPr>
              <a:t>Чтобы быть чистым полагается…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…мыть руки перед едой и после посещения туалета.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62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794" y="836712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rgbClr val="0F5BB7"/>
                </a:solidFill>
              </a:rPr>
              <a:t>Чтобы быть чистым полагается…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…вовремя подстригать ногти</a:t>
            </a:r>
            <a:r>
              <a:rPr lang="ru-RU" sz="3200" dirty="0" smtClean="0">
                <a:solidFill>
                  <a:schemeClr val="tx1"/>
                </a:solidFill>
              </a:rPr>
              <a:t>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945732" cy="37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7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Причёсываться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 надо почаще! </a:t>
            </a:r>
          </a:p>
          <a:p>
            <a:endParaRPr lang="ru-RU" sz="32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54355"/>
            <a:ext cx="3838722" cy="56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3883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доме у каждого </a:t>
            </a:r>
            <a:r>
              <a:rPr lang="ru-RU" sz="3200" b="1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должна быть своя </a:t>
            </a:r>
            <a:r>
              <a:rPr lang="ru-RU" sz="3200" b="1" dirty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зубная щетка, </a:t>
            </a:r>
            <a:r>
              <a:rPr lang="ru-RU" sz="3200" b="1" dirty="0" smtClean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расчёска  </a:t>
            </a:r>
            <a:r>
              <a:rPr lang="ru-RU" sz="3200" b="1" dirty="0">
                <a:solidFill>
                  <a:srgbClr val="0F5B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губка. Это вещи личной гигиены.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376265" cy="33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www.fashiontime.ru/upload/iblock/6e0/img2_1255341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7264">
            <a:off x="6010833" y="2927100"/>
            <a:ext cx="2755738" cy="27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.hitekgroup.ru/f/products/25/296922/d3e8f5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3096343" cy="32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27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197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«Если хочешь быть здоров!»</vt:lpstr>
      <vt:lpstr>Цель: формирование основ здорового образа жизни.</vt:lpstr>
      <vt:lpstr>Человек чувствует себя хорошо только тогда, когда он чистый.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«Если хочешь быть здоров!»</dc:title>
  <dc:creator>Александр</dc:creator>
  <cp:lastModifiedBy>Светлана</cp:lastModifiedBy>
  <cp:revision>7</cp:revision>
  <cp:lastPrinted>2014-08-08T14:50:26Z</cp:lastPrinted>
  <dcterms:created xsi:type="dcterms:W3CDTF">2013-12-28T15:38:27Z</dcterms:created>
  <dcterms:modified xsi:type="dcterms:W3CDTF">2014-08-08T14:50:39Z</dcterms:modified>
</cp:coreProperties>
</file>