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66" r:id="rId2"/>
    <p:sldId id="258" r:id="rId3"/>
    <p:sldId id="259" r:id="rId4"/>
    <p:sldId id="265" r:id="rId5"/>
    <p:sldId id="264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>
      <p:cViewPr varScale="1">
        <p:scale>
          <a:sx n="74" d="100"/>
          <a:sy n="74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02.04.2014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939358"/>
          </a:xfrm>
        </p:spPr>
        <p:txBody>
          <a:bodyPr>
            <a:normAutofit/>
          </a:bodyPr>
          <a:lstStyle/>
          <a:p>
            <a:r>
              <a:rPr lang="ru-RU" dirty="0" smtClean="0"/>
              <a:t>Последовательности. Арифметическая, геометрическая прогрессии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7491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МКОУ </a:t>
            </a:r>
            <a:r>
              <a:rPr lang="ru-RU" dirty="0" err="1" smtClean="0">
                <a:latin typeface="Monotype Corsiva" pitchFamily="66" charset="0"/>
              </a:rPr>
              <a:t>Большеясырская</a:t>
            </a:r>
            <a:r>
              <a:rPr lang="ru-RU" dirty="0" smtClean="0">
                <a:latin typeface="Monotype Corsiva" pitchFamily="66" charset="0"/>
              </a:rPr>
              <a:t> ООШ</a:t>
            </a: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857232"/>
            <a:ext cx="4257676" cy="286861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Иоганн Карл Фридрих Гаусс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1777-1588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571480"/>
            <a:ext cx="4572032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70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674872"/>
          </a:xfrm>
        </p:spPr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r>
              <a:rPr lang="ru-RU" sz="3200" dirty="0" smtClean="0">
                <a:solidFill>
                  <a:srgbClr val="002060"/>
                </a:solidFill>
              </a:rPr>
              <a:t>Иоганн Карл Фридрих Гаусс (1777- 1588) математик, физик, астроном. Считается одним из величайших математиков всех времён, «королём математиков». С именем Гаусса связаны фундаментальные исследования почти во всех основных областях математики. Гаусс чрезвычайно строго относился к своим печатным трудам и никогда не публиковал даже выдающиеся результаты, если считал свою работу над этой темой незавершённой.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устно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ru-RU" sz="3600" dirty="0" smtClean="0"/>
              <a:t>Вычислить 1+2+3+…+99+100</a:t>
            </a:r>
          </a:p>
          <a:p>
            <a:pPr lvl="0"/>
            <a:endParaRPr lang="ru-RU" sz="3600" dirty="0" smtClean="0"/>
          </a:p>
          <a:p>
            <a:pPr lvl="0"/>
            <a:r>
              <a:rPr lang="ru-RU" sz="3600" dirty="0" smtClean="0"/>
              <a:t>Найти сумму всех натуральных чисел, кратных 4 и не превосходящих 300.</a:t>
            </a:r>
          </a:p>
          <a:p>
            <a:pPr lvl="0"/>
            <a:endParaRPr lang="ru-RU" sz="3600" dirty="0" smtClean="0"/>
          </a:p>
          <a:p>
            <a:pPr lvl="0"/>
            <a:endParaRPr lang="ru-RU" sz="3600" dirty="0" smtClean="0"/>
          </a:p>
          <a:p>
            <a:pPr lvl="0"/>
            <a:r>
              <a:rPr lang="ru-RU" sz="3600" dirty="0" smtClean="0"/>
              <a:t>Найдите количество всех трехзначных чисел, делящихся на 7.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Запомнить все числа и затем их воспроизвести.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305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7854"/>
                <a:gridCol w="2727854"/>
                <a:gridCol w="2727854"/>
              </a:tblGrid>
              <a:tr h="14351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-10</a:t>
                      </a:r>
                      <a:endParaRPr lang="ru-RU" sz="2800" b="1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20</a:t>
                      </a:r>
                      <a:endParaRPr lang="ru-RU" sz="2800" b="1" dirty="0"/>
                    </a:p>
                  </a:txBody>
                  <a:tcPr marL="90928" marR="90928"/>
                </a:tc>
              </a:tr>
              <a:tr h="14351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-640</a:t>
                      </a:r>
                      <a:endParaRPr lang="ru-RU" sz="2800" b="1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-2</a:t>
                      </a:r>
                      <a:endParaRPr lang="ru-RU" sz="2800" b="1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-40</a:t>
                      </a:r>
                      <a:endParaRPr lang="ru-RU" sz="2800" b="1" dirty="0"/>
                    </a:p>
                  </a:txBody>
                  <a:tcPr marL="90928" marR="90928"/>
                </a:tc>
              </a:tr>
              <a:tr h="143510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320</a:t>
                      </a:r>
                      <a:endParaRPr lang="ru-RU" sz="2800" b="1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-160</a:t>
                      </a:r>
                      <a:endParaRPr lang="ru-RU" sz="2800" b="1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80</a:t>
                      </a:r>
                      <a:endParaRPr lang="ru-RU" sz="2800" b="1" dirty="0"/>
                    </a:p>
                  </a:txBody>
                  <a:tcPr marL="90928" marR="9092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Запомнить все числа и затем их воспроизвести.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2" cy="4305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7854"/>
                <a:gridCol w="2727854"/>
                <a:gridCol w="2727854"/>
              </a:tblGrid>
              <a:tr h="14351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12,5</a:t>
                      </a:r>
                      <a:endParaRPr lang="ru-RU" sz="2800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15</a:t>
                      </a:r>
                      <a:endParaRPr lang="ru-RU" sz="2800" dirty="0"/>
                    </a:p>
                  </a:txBody>
                  <a:tcPr marL="90928" marR="90928"/>
                </a:tc>
              </a:tr>
              <a:tr h="14351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17,5</a:t>
                      </a:r>
                      <a:endParaRPr lang="ru-RU" sz="2800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17,5</a:t>
                      </a:r>
                      <a:endParaRPr lang="ru-RU" sz="2800" dirty="0"/>
                    </a:p>
                  </a:txBody>
                  <a:tcPr marL="90928" marR="90928"/>
                </a:tc>
              </a:tr>
              <a:tr h="14351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25</a:t>
                      </a:r>
                      <a:endParaRPr lang="ru-RU" sz="2800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22,5</a:t>
                      </a:r>
                      <a:endParaRPr lang="ru-RU" sz="2800" dirty="0"/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20</a:t>
                      </a:r>
                      <a:endParaRPr lang="ru-RU" sz="2800" dirty="0"/>
                    </a:p>
                  </a:txBody>
                  <a:tcPr marL="90928" marR="9092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Запомнить все числа и затем их воспроизвести.</a:t>
            </a:r>
            <a:endParaRPr lang="ru-RU" dirty="0">
              <a:solidFill>
                <a:srgbClr val="7030A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3238" y="530225"/>
          <a:ext cx="8183564" cy="4305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5891"/>
                <a:gridCol w="2045891"/>
                <a:gridCol w="2045891"/>
                <a:gridCol w="2045891"/>
              </a:tblGrid>
              <a:tr h="10763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8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16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</a:tr>
              <a:tr h="10763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6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</a:tr>
              <a:tr h="10763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-2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</a:tr>
              <a:tr h="1076329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-4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-2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10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 marL="90928" marR="90928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Решить уравнения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928802"/>
            <a:ext cx="8358246" cy="1285884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838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3929066"/>
            <a:ext cx="7786742" cy="1214446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838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24912"/>
          </a:xfrm>
        </p:spPr>
        <p:txBody>
          <a:bodyPr/>
          <a:lstStyle/>
          <a:p>
            <a:r>
              <a:rPr lang="ru-RU" sz="5400" dirty="0" smtClean="0"/>
              <a:t>Спасибо за внимание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3330696"/>
          </a:xfrm>
        </p:spPr>
        <p:txBody>
          <a:bodyPr>
            <a:normAutofit/>
          </a:bodyPr>
          <a:lstStyle/>
          <a:p>
            <a:endParaRPr lang="ru-RU" sz="4400" dirty="0" smtClean="0"/>
          </a:p>
          <a:p>
            <a:pPr lvl="3" algn="ctr"/>
            <a:r>
              <a:rPr lang="ru-RU" sz="3800" dirty="0" smtClean="0"/>
              <a:t>                                          .</a:t>
            </a:r>
          </a:p>
          <a:p>
            <a:pPr algn="ctr">
              <a:buNone/>
            </a:pPr>
            <a:r>
              <a:rPr lang="ru-RU" sz="4400" dirty="0" smtClean="0"/>
              <a:t>     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76</TotalTime>
  <Words>181</Words>
  <Application>Microsoft Office PowerPoint</Application>
  <PresentationFormat>Экран 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Аспект</vt:lpstr>
      <vt:lpstr>Последовательности. Арифметическая, геометрическая прогрессии</vt:lpstr>
      <vt:lpstr>Иоганн Карл Фридрих Гаусс 1777-1588</vt:lpstr>
      <vt:lpstr>   </vt:lpstr>
      <vt:lpstr>Решите устно</vt:lpstr>
      <vt:lpstr>Запомнить все числа и затем их воспроизвести.</vt:lpstr>
      <vt:lpstr>Запомнить все числа и затем их воспроизвести.</vt:lpstr>
      <vt:lpstr>Запомнить все числа и затем их воспроизвести.</vt:lpstr>
      <vt:lpstr>Решить уравнения</vt:lpstr>
      <vt:lpstr>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школа</cp:lastModifiedBy>
  <cp:revision>11</cp:revision>
  <dcterms:created xsi:type="dcterms:W3CDTF">2013-09-18T19:34:47Z</dcterms:created>
  <dcterms:modified xsi:type="dcterms:W3CDTF">2014-04-02T08:49:20Z</dcterms:modified>
</cp:coreProperties>
</file>