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8" r:id="rId3"/>
    <p:sldId id="279" r:id="rId4"/>
    <p:sldId id="264" r:id="rId5"/>
    <p:sldId id="267" r:id="rId6"/>
    <p:sldId id="258" r:id="rId7"/>
    <p:sldId id="268" r:id="rId8"/>
    <p:sldId id="269" r:id="rId9"/>
    <p:sldId id="272" r:id="rId10"/>
    <p:sldId id="275" r:id="rId11"/>
    <p:sldId id="281" r:id="rId12"/>
    <p:sldId id="282" r:id="rId13"/>
    <p:sldId id="265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8.jpeg"/><Relationship Id="rId7" Type="http://schemas.openxmlformats.org/officeDocument/2006/relationships/hyperlink" Target="http://russian-texts.ru/%d0%91%d1%83%d1%82%d0%be%d0%bd%d1%8c%d0%b5%d1%80%d0%ba%d0%b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ssian-texts.ru/1_%d0%bc%d0%b0%d1%80%d1%82%d0%b0" TargetMode="External"/><Relationship Id="rId5" Type="http://schemas.openxmlformats.org/officeDocument/2006/relationships/hyperlink" Target="http://russian-texts.ru/%d0%a0%d1%83%d0%bc%d1%8b%d0%bd%d0%b8%d1%8f" TargetMode="External"/><Relationship Id="rId4" Type="http://schemas.openxmlformats.org/officeDocument/2006/relationships/hyperlink" Target="http://russian-texts.ru/%d0%9c%d0%be%d0%bb%d0%b4%d0%b0%d0%b2%d0%b8%d1%8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ssian-texts.ru/1989_%d0%b3%d0%be%d0%b4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russian-texts.ru/31_%d0%b0%d0%b2%d0%b3%d1%83%d1%81%d1%82%d0%b0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russian-texts.ru/%d0%9c%d0%be%d0%bb%d0%b4%d0%b0%d0%b2%d0%b8%d1%8f" TargetMode="External"/><Relationship Id="rId5" Type="http://schemas.openxmlformats.org/officeDocument/2006/relationships/hyperlink" Target="http://russian-texts.ru/%d0%9c%d0%be%d0%bb%d0%b4%d0%b0%d0%b2%d1%81%d0%ba%d0%b8%d0%b9_%d1%8f%d0%b7%d1%8b%d0%ba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armale.jpg?uselang=ru" TargetMode="External"/><Relationship Id="rId13" Type="http://schemas.openxmlformats.org/officeDocument/2006/relationships/hyperlink" Target="https://ru.wikipedia.org/wiki/%D0%9C%D1%83%D0%B6%D0%B4%D0%B5%D0%B9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s://ru.wikipedia.org/wiki/%D0%9C%D0%BE%D0%BB%D0%B4%D0%B0%D0%B2%D0%B8%D1%8F" TargetMode="External"/><Relationship Id="rId12" Type="http://schemas.openxmlformats.org/officeDocument/2006/relationships/image" Target="../media/image24.jpeg"/><Relationship Id="rId2" Type="http://schemas.openxmlformats.org/officeDocument/2006/relationships/hyperlink" Target="https://commons.wikimedia.org/wiki/File:Mamaliga_brinza_shkvarki.jpg?uselang=ru" TargetMode="Externa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8%D0%BA%D0%B2%D0%B0%D1%80%D0%BA%D0%B8" TargetMode="External"/><Relationship Id="rId11" Type="http://schemas.openxmlformats.org/officeDocument/2006/relationships/hyperlink" Target="https://commons.wikimedia.org/wiki/File:Mujdei.jpg?uselang=ru" TargetMode="External"/><Relationship Id="rId5" Type="http://schemas.openxmlformats.org/officeDocument/2006/relationships/hyperlink" Target="https://ru.wikipedia.org/wiki/%D0%91%D1%80%D1%8B%D0%BD%D0%B7%D0%B0" TargetMode="External"/><Relationship Id="rId15" Type="http://schemas.openxmlformats.org/officeDocument/2006/relationships/image" Target="../media/image25.jpeg"/><Relationship Id="rId10" Type="http://schemas.openxmlformats.org/officeDocument/2006/relationships/hyperlink" Target="https://ru.wikipedia.org/wiki/%D0%A1%D0%B0%D1%80%D0%BC%D0%B0%D0%BB%D0%B5" TargetMode="External"/><Relationship Id="rId4" Type="http://schemas.openxmlformats.org/officeDocument/2006/relationships/hyperlink" Target="https://ru.wikipedia.org/wiki/%D0%9C%D0%B0%D0%BC%D0%B0%D0%BB%D1%8B%D0%B3%D0%B0" TargetMode="External"/><Relationship Id="rId9" Type="http://schemas.openxmlformats.org/officeDocument/2006/relationships/image" Target="../media/image23.jpeg"/><Relationship Id="rId14" Type="http://schemas.openxmlformats.org/officeDocument/2006/relationships/hyperlink" Target="https://commons.wikimedia.org/wiki/File:Placinta.jpg?uselang=r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oldova_herb.jpg?uselang=ru" TargetMode="External"/><Relationship Id="rId7" Type="http://schemas.openxmlformats.org/officeDocument/2006/relationships/hyperlink" Target="https://ru.wikipedia.org/wiki/%D0%AF%D1%81%D1%81%D1%8B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hyperlink" Target="https://ru.wikipedia.org/w/index.php?title=%D0%A7%D0%B5%D1%82%D0%B0%D1%86%D1%83%D1%8F_(%D0%BC%D0%BE%D0%BD%D0%B0%D1%81%D1%82%D1%8B%D1%80%D1%8C)&amp;action=edit&amp;redlink=1" TargetMode="External"/><Relationship Id="rId5" Type="http://schemas.openxmlformats.org/officeDocument/2006/relationships/hyperlink" Target="https://ru.wikipedia.org/wiki/%D0%93%D0%B5%D1%80%D0%B1_%D0%9C%D0%BE%D0%BB%D0%B4%D0%B0%D0%B2%D0%B8%D0%B8" TargetMode="Externa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e/e9/LocationEurope.png/1024px-LocationEurop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2880320" cy="1465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39752" y="404664"/>
            <a:ext cx="4335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Молдавия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852936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ЧАСТЬ ВОСТОЧНОЙ ЕВРОПЫ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2" descr="МОЛДАВИЯ Энциклопедия Кругосв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3635896" cy="256606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469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llmoldova.ucoz.ru/_ph/1/1459633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0"/>
            <a:ext cx="7669360" cy="5752020"/>
          </a:xfrm>
          <a:prstGeom prst="rect">
            <a:avLst/>
          </a:prstGeom>
          <a:noFill/>
        </p:spPr>
      </p:pic>
      <p:pic>
        <p:nvPicPr>
          <p:cNvPr id="32772" name="Picture 4" descr="http://allmoldova.ucoz.ru/_ph/1/25298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154" y="3068960"/>
            <a:ext cx="4546846" cy="37890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6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avitelstvokbr.ru/k-br/kbr-main.nsf/0/00D00C2FFEFFF3FC44257A9500254877/$File/jok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3285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.redigo.ru/c600x338/506c1d0913762.jpg"/>
          <p:cNvPicPr/>
          <p:nvPr/>
        </p:nvPicPr>
        <p:blipFill>
          <a:blip r:embed="rId3" cstate="print"/>
          <a:srcRect l="25200" t="6710" r="26921" b="-649"/>
          <a:stretch>
            <a:fillRect/>
          </a:stretch>
        </p:blipFill>
        <p:spPr bwMode="auto">
          <a:xfrm>
            <a:off x="3059832" y="4365104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08104" y="4365104"/>
            <a:ext cx="3312368" cy="2246769"/>
          </a:xfrm>
          <a:prstGeom prst="rect">
            <a:avLst/>
          </a:prstGeom>
          <a:solidFill>
            <a:srgbClr val="E2E3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Мэрцишо́р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(, от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март, 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традиционный праздник встречи весны 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4"/>
              </a:rPr>
              <a:t>Молдавии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5"/>
              </a:rPr>
              <a:t>Румынии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Празднуется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6"/>
              </a:rPr>
              <a:t>1 марта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 В этот день люди дарят друг другу маленькие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7"/>
              </a:rPr>
              <a:t>бутоньерки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виде цветочков из ниточек белого и красного цветов. Это украшение, также как и праздник, называется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мэрцишором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nvk1.ru/images/articles/.covers/.thumb/tmm420x420_6542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365104"/>
            <a:ext cx="25202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8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anatate.md/data/pic/news/0052/5222/6_60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6724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gate.belta.by/7days_plus.nsf/(All)/BAEB807DCF7D8F0C4225729700333098/$File/22.jpg?OpenElemen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4581128"/>
            <a:ext cx="8532440" cy="923330"/>
          </a:xfrm>
          <a:prstGeom prst="rect">
            <a:avLst/>
          </a:prstGeom>
          <a:solidFill>
            <a:srgbClr val="E2E3E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Национальный день языка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Лимба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ноастрэ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(от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наш язык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праздник, посвящённый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5"/>
              </a:rPr>
              <a:t>молдавскому языку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, отмечаемый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6"/>
              </a:rPr>
              <a:t>Республике Молдова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ежегодно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7"/>
              </a:rPr>
              <a:t>31 августа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начиная 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8"/>
              </a:rPr>
              <a:t>1989 год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5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commons/thumb/3/3c/Mamaliga_brinza_shkvarki.jpg/220px-Mamaliga_brinza_shkvarki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620688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2996952"/>
            <a:ext cx="2325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4" tooltip="Мамалыга"/>
              </a:rPr>
              <a:t>Мамалыга</a:t>
            </a:r>
            <a:r>
              <a:rPr lang="ru-RU" dirty="0" smtClean="0"/>
              <a:t> с </a:t>
            </a:r>
            <a:r>
              <a:rPr lang="ru-RU" u="sng" dirty="0" smtClean="0">
                <a:hlinkClick r:id="rId5" tooltip="Брынза"/>
              </a:rPr>
              <a:t>брынзой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u="sng" dirty="0" smtClean="0">
                <a:hlinkClick r:id="rId6" tooltip="Шкварки"/>
              </a:rPr>
              <a:t>шкварками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16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Национальная кухня </a:t>
            </a:r>
            <a:r>
              <a:rPr lang="ru-RU" i="1" u="sng" dirty="0" smtClean="0">
                <a:solidFill>
                  <a:schemeClr val="bg1"/>
                </a:solidFill>
                <a:latin typeface="Arial Black" pitchFamily="34" charset="0"/>
                <a:hlinkClick r:id="rId7" tooltip="Молдавия"/>
              </a:rPr>
              <a:t>Молдавии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https://upload.wikimedia.org/wikipedia/commons/thumb/c/c9/Sarmale.jpg/220px-Sarmale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3861048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499992" y="6237312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0" tooltip="Сармале"/>
              </a:rPr>
              <a:t>Сармале</a:t>
            </a:r>
            <a:endParaRPr lang="ru-RU" dirty="0"/>
          </a:p>
        </p:txBody>
      </p:sp>
      <p:pic>
        <p:nvPicPr>
          <p:cNvPr id="11" name="Рисунок 10" descr="https://upload.wikimedia.org/wikipedia/commons/thumb/4/44/Mujdei.jpg/220px-Mujdei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44208" y="620688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84368" y="3212976"/>
            <a:ext cx="1011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13" tooltip="Муждей"/>
              </a:rPr>
              <a:t>Муждей</a:t>
            </a:r>
            <a:endParaRPr lang="ru-RU" dirty="0"/>
          </a:p>
        </p:txBody>
      </p:sp>
      <p:pic>
        <p:nvPicPr>
          <p:cNvPr id="13" name="Рисунок 12" descr="https://upload.wikimedia.org/wikipedia/commons/thumb/6/6e/Placinta.jpg/220px-Placinta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16216" y="3933056"/>
            <a:ext cx="24482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236296" y="6237312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7030A0"/>
                </a:solidFill>
              </a:rPr>
              <a:t>плацинда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5" name="Picture 2" descr="http://im3.turbina.ru/photos.4/1/6/9/2/0/2202961/big.photo/Moldavskie-rushniki.jpg"/>
          <p:cNvPicPr>
            <a:picLocks noChangeAspect="1" noChangeArrowheads="1"/>
          </p:cNvPicPr>
          <p:nvPr/>
        </p:nvPicPr>
        <p:blipFill>
          <a:blip r:embed="rId16" cstate="print"/>
          <a:srcRect l="20337" t="-1389" r="14838" b="4167"/>
          <a:stretch>
            <a:fillRect/>
          </a:stretch>
        </p:blipFill>
        <p:spPr bwMode="auto">
          <a:xfrm>
            <a:off x="107504" y="548680"/>
            <a:ext cx="3672408" cy="5544616"/>
          </a:xfrm>
          <a:prstGeom prst="rect">
            <a:avLst/>
          </a:prstGeom>
          <a:noFill/>
        </p:spPr>
      </p:pic>
    </p:spTree>
  </p:cSld>
  <p:clrMapOvr>
    <a:masterClrMapping/>
  </p:clrMapOvr>
  <p:transition advTm="5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moldovenii.md/resources/files/photo/f/f/ff6e6d586576f31ee54c42ed5827944a_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88832"/>
          </a:xfrm>
          <a:prstGeom prst="rect">
            <a:avLst/>
          </a:prstGeom>
          <a:noFill/>
        </p:spPr>
      </p:pic>
    </p:spTree>
  </p:cSld>
  <p:clrMapOvr>
    <a:masterClrMapping/>
  </p:clrMapOvr>
  <p:transition advTm="7329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rtodox.md/wp-content/uploads/2013/02/Fercen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24440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404664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itchFamily="34" charset="0"/>
              </a:rPr>
              <a:t>Молдавия – республика Молдова</a:t>
            </a:r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advTm="8328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turoboz.ru/cmsdb/article_images/images/000617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02838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48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lmoldova.ucoz.ru/_ph/1/186736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445963" cy="633447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9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thumb/a/a3/Coat_of_arms_of_Moldova.svg/477px-Coat_of_arms_of_Moldov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1"/>
            <a:ext cx="2880320" cy="3622221"/>
          </a:xfrm>
          <a:prstGeom prst="rect">
            <a:avLst/>
          </a:prstGeom>
          <a:noFill/>
        </p:spPr>
      </p:pic>
      <p:pic>
        <p:nvPicPr>
          <p:cNvPr id="3" name="Picture 2" descr="https://upload.wikimedia.org/wikipedia/commons/thumb/2/27/Flag_of_Moldova.svg/1024px-Flag_of_Moldova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0768"/>
            <a:ext cx="5184576" cy="25922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upload.wikimedia.org/wikipedia/commons/thumb/f/f0/Moldova_herb.jpg/220px-Moldova_herb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4664"/>
            <a:ext cx="626469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35696" y="59492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latin typeface="Comic Sans MS" pitchFamily="66" charset="0"/>
                <a:hlinkClick r:id="rId5" tooltip="Герб Молдавии"/>
              </a:rPr>
              <a:t>Герб Молдавии</a:t>
            </a:r>
            <a:r>
              <a:rPr lang="ru-RU" dirty="0" smtClean="0"/>
              <a:t>, высеченный на стене церкви в </a:t>
            </a:r>
            <a:r>
              <a:rPr lang="ru-RU" sz="2400" dirty="0" smtClean="0">
                <a:latin typeface="Comic Sans MS" pitchFamily="66" charset="0"/>
              </a:rPr>
              <a:t>монастыре</a:t>
            </a:r>
            <a:r>
              <a:rPr lang="ru-RU" dirty="0" smtClean="0"/>
              <a:t> </a:t>
            </a:r>
            <a:r>
              <a:rPr lang="ru-RU" u="sng" dirty="0" err="1" smtClean="0">
                <a:hlinkClick r:id="rId6" tooltip="Четацуя (монастырь) (страница отсутствует)"/>
              </a:rPr>
              <a:t>Четацуя</a:t>
            </a:r>
            <a:r>
              <a:rPr lang="ru-RU" dirty="0" smtClean="0"/>
              <a:t> в </a:t>
            </a:r>
            <a:r>
              <a:rPr lang="ru-RU" u="sng" dirty="0" smtClean="0">
                <a:hlinkClick r:id="rId7" tooltip="Яссы"/>
              </a:rPr>
              <a:t>Яссах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8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Архи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339" y="548679"/>
            <a:ext cx="6837997" cy="594146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инстаграм, ш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6096000" cy="6096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6588224" y="2131695"/>
            <a:ext cx="2339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Столица республики </a:t>
            </a:r>
            <a:r>
              <a:rPr lang="ru-RU" sz="3200" b="1" dirty="0" smtClean="0"/>
              <a:t>Молдовы</a:t>
            </a:r>
            <a:r>
              <a:rPr lang="ru-RU" sz="3200" dirty="0" smtClean="0"/>
              <a:t> – город </a:t>
            </a:r>
            <a:r>
              <a:rPr lang="ru-RU" sz="3200" b="1" dirty="0" smtClean="0"/>
              <a:t>Кишинев</a:t>
            </a:r>
            <a:r>
              <a:rPr lang="ru-RU" sz="3200" dirty="0" smtClean="0"/>
              <a:t> (</a:t>
            </a:r>
            <a:r>
              <a:rPr lang="ru-RU" sz="3200" dirty="0" err="1" smtClean="0"/>
              <a:t>Chisinau</a:t>
            </a:r>
            <a:r>
              <a:rPr lang="ru-RU" sz="3600" dirty="0" smtClean="0"/>
              <a:t>). </a:t>
            </a:r>
            <a:endParaRPr lang="ru-RU" sz="3600" dirty="0"/>
          </a:p>
        </p:txBody>
      </p:sp>
    </p:spTree>
  </p:cSld>
  <p:clrMapOvr>
    <a:masterClrMapping/>
  </p:clrMapOvr>
  <p:transition advTm="98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Памятник молдавскому господарю Штефан чел Ма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35896" cy="4847861"/>
          </a:xfrm>
          <a:prstGeom prst="rect">
            <a:avLst/>
          </a:prstGeom>
          <a:noFill/>
        </p:spPr>
      </p:pic>
      <p:pic>
        <p:nvPicPr>
          <p:cNvPr id="29700" name="Picture 4" descr="Соборный пар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068960"/>
            <a:ext cx="4968552" cy="3731936"/>
          </a:xfrm>
          <a:prstGeom prst="rect">
            <a:avLst/>
          </a:prstGeom>
          <a:noFill/>
        </p:spPr>
      </p:pic>
      <p:pic>
        <p:nvPicPr>
          <p:cNvPr id="29702" name="Picture 6" descr="Собор Рождества Христ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684" y="0"/>
            <a:ext cx="3262316" cy="414908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1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9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</TotalTime>
  <Words>44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oblasova</cp:lastModifiedBy>
  <cp:revision>37</cp:revision>
  <dcterms:created xsi:type="dcterms:W3CDTF">2014-11-10T16:09:49Z</dcterms:created>
  <dcterms:modified xsi:type="dcterms:W3CDTF">2014-12-15T14:12:25Z</dcterms:modified>
</cp:coreProperties>
</file>