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8" r:id="rId5"/>
    <p:sldId id="259" r:id="rId6"/>
    <p:sldId id="262" r:id="rId7"/>
    <p:sldId id="266" r:id="rId8"/>
    <p:sldId id="263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8;&#1072;&#1090;&#1100;&#1103;&#1085;&#1072;\&#1052;&#1086;&#1080;%20&#1076;&#1086;&#1082;&#1091;&#1084;&#1077;&#1085;&#1090;&#1099;\&#1055;&#1088;&#1086;&#1097;&#1072;&#1081;,&#1040;&#1079;&#1073;&#1091;&#1082;&#1072;!\detskie_pesni_-_uchat_v_shkole_(zaycev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8;&#1072;&#1090;&#1100;&#1103;&#1085;&#1072;\&#1052;&#1086;&#1080;%20&#1076;&#1086;&#1082;&#1091;&#1084;&#1077;&#1085;&#1090;&#1099;\&#1055;&#1088;&#1086;&#1097;&#1072;&#1081;,&#1040;&#1079;&#1073;&#1091;&#1082;&#1072;!\Pesnja_Buratino.mp3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8;&#1072;&#1090;&#1100;&#1103;&#1085;&#1072;\&#1052;&#1086;&#1080;%20&#1076;&#1086;&#1082;&#1091;&#1084;&#1077;&#1085;&#1090;&#1099;\&#1055;&#1088;&#1086;&#1097;&#1072;&#1081;,&#1040;&#1079;&#1073;&#1091;&#1082;&#1072;!\&#1055;&#1088;&#1086;&#1097;&#1072;&#1081;,%20&#1041;&#1091;&#1082;&#1074;&#1072;&#1088;&#1100;!%20-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8;&#1072;&#1090;&#1100;&#1103;&#1085;&#1072;\&#1052;&#1086;&#1080;%20&#1076;&#1086;&#1082;&#1091;&#1084;&#1077;&#1085;&#1090;&#1099;\&#1055;&#1088;&#1086;&#1097;&#1072;&#1081;,&#1040;&#1079;&#1073;&#1091;&#1082;&#1072;!\&#1044;&#1077;&#1090;&#1089;&#1082;&#1080;&#1077;%20&#1087;&#1077;&#1089;&#1085;&#1080;%20-%20&#1043;&#1080;&#1084;&#1085;%20&#1053;&#1077;&#1079;&#1085;&#1072;&#1081;&#1082;&#1080;%20(audiopoisk.com)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8;&#1072;&#1090;&#1100;&#1103;&#1085;&#1072;\&#1052;&#1086;&#1080;%20&#1076;&#1086;&#1082;&#1091;&#1084;&#1077;&#1085;&#1090;&#1099;\&#1055;&#1088;&#1086;&#1097;&#1072;&#1081;,&#1040;&#1079;&#1073;&#1091;&#1082;&#1072;!\cheburashka.mp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8;&#1072;&#1090;&#1100;&#1103;&#1085;&#1072;\&#1052;&#1086;&#1080;%20&#1076;&#1086;&#1082;&#1091;&#1084;&#1077;&#1085;&#1090;&#1099;\&#1055;&#1088;&#1086;&#1097;&#1072;&#1081;,&#1040;&#1079;&#1073;&#1091;&#1082;&#1072;!\tush1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Татьяна\Local Settings\Temporary Internet Files\Content.IE5\31QCBIK9\MC9002833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534934">
            <a:off x="611560" y="4941168"/>
            <a:ext cx="79934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ПРОЩАЙ,Азбука</a:t>
            </a:r>
            <a:r>
              <a:rPr lang="ru-RU" sz="8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8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detskie_pesni_-_uchat_v_shkole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1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esnja_Burati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8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Pj040113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0"/>
            <a:ext cx="5643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MPj04011310000[1]"/>
          <p:cNvPicPr>
            <a:picLocks noChangeAspect="1" noChangeArrowheads="1"/>
          </p:cNvPicPr>
          <p:nvPr/>
        </p:nvPicPr>
        <p:blipFill>
          <a:blip r:embed="rId4" cstate="print"/>
          <a:srcRect r="-10272"/>
          <a:stretch>
            <a:fillRect/>
          </a:stretch>
        </p:blipFill>
        <p:spPr bwMode="auto">
          <a:xfrm>
            <a:off x="-319826" y="0"/>
            <a:ext cx="4855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2281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b="1" i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80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Прощай,</a:t>
            </a:r>
          </a:p>
          <a:p>
            <a:pPr algn="ctr"/>
            <a:r>
              <a:rPr lang="ru-RU" sz="80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АЗБУКА!</a:t>
            </a:r>
            <a:endParaRPr lang="ru-RU" sz="80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Прощай, Букварь! 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74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762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9974">
            <a:off x="4975155" y="1293183"/>
            <a:ext cx="359083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9886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04" t="23344" r="71783" b="788"/>
          <a:stretch>
            <a:fillRect/>
          </a:stretch>
        </p:blipFill>
        <p:spPr bwMode="auto">
          <a:xfrm>
            <a:off x="4788024" y="0"/>
            <a:ext cx="39604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4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Детские песни - Гимн Незнайки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-1"/>
            <a:ext cx="8318698" cy="69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heburash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9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9525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ush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</Words>
  <Application>Microsoft Office PowerPoint</Application>
  <PresentationFormat>Экран (4:3)</PresentationFormat>
  <Paragraphs>4</Paragraphs>
  <Slides>11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6</cp:revision>
  <dcterms:modified xsi:type="dcterms:W3CDTF">2013-03-15T14:31:48Z</dcterms:modified>
</cp:coreProperties>
</file>