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A9FF-E676-4FE3-83FF-8E3584E90D6A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0B91B-00D7-43DC-BCC0-067B81A831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0B91B-00D7-43DC-BCC0-067B81A8319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0B91B-00D7-43DC-BCC0-067B81A8319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0B91B-00D7-43DC-BCC0-067B81A8319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F0BEAF-D68F-4F3B-8FBD-39A79AFE2762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1FAB739-E507-4B67-9CF2-B7C2B9E3BD2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_04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381000"/>
            <a:ext cx="6264696" cy="51362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алим203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606992" y="-1679000"/>
            <a:ext cx="7173417" cy="99005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лим303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1142998" y="-1143005"/>
            <a:ext cx="6858005" cy="914400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Яркая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vladelec</dc:creator>
  <cp:lastModifiedBy>vladelec</cp:lastModifiedBy>
  <cp:revision>1</cp:revision>
  <dcterms:created xsi:type="dcterms:W3CDTF">2013-12-29T19:40:57Z</dcterms:created>
  <dcterms:modified xsi:type="dcterms:W3CDTF">2013-12-29T19:45:36Z</dcterms:modified>
</cp:coreProperties>
</file>