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04" r:id="rId1"/>
  </p:sldMasterIdLst>
  <p:notesMasterIdLst>
    <p:notesMasterId r:id="rId7"/>
  </p:notesMasterIdLst>
  <p:sldIdLst>
    <p:sldId id="256" r:id="rId2"/>
    <p:sldId id="257" r:id="rId3"/>
    <p:sldId id="258" r:id="rId4"/>
    <p:sldId id="259" r:id="rId5"/>
    <p:sldId id="260" r:id="rId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77F7A77-C35B-4289-ADDD-DB613086219D}" type="datetimeFigureOut">
              <a:rPr lang="ru-RU" smtClean="0"/>
              <a:t>30.12.2013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C53489B-DF09-45B8-8092-40A9873CDDEC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53489B-DF09-45B8-8092-40A9873CDDEC}" type="slidenum">
              <a:rPr lang="ru-RU" smtClean="0"/>
              <a:t>1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Равнобедренный треугольник 6"/>
          <p:cNvSpPr/>
          <p:nvPr/>
        </p:nvSpPr>
        <p:spPr>
          <a:xfrm rot="16200000">
            <a:off x="7554353" y="5254283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540544" y="776288"/>
            <a:ext cx="8062912" cy="1470025"/>
          </a:xfrm>
        </p:spPr>
        <p:txBody>
          <a:bodyPr anchor="b">
            <a:normAutofit/>
          </a:bodyPr>
          <a:lstStyle>
            <a:lvl1pPr algn="r">
              <a:defRPr sz="440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540544" y="2250280"/>
            <a:ext cx="8062912" cy="1752600"/>
          </a:xfrm>
        </p:spPr>
        <p:txBody>
          <a:bodyPr/>
          <a:lstStyle>
            <a:lvl1pPr marL="0" marR="36576" indent="0" algn="r">
              <a:spcBef>
                <a:spcPts val="0"/>
              </a:spcBef>
              <a:buNone/>
              <a:defRPr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1371600" y="6012656"/>
            <a:ext cx="5791200" cy="365125"/>
          </a:xfrm>
        </p:spPr>
        <p:txBody>
          <a:bodyPr tIns="0" bIns="0" anchor="t"/>
          <a:lstStyle>
            <a:lvl1pPr algn="r">
              <a:defRPr sz="1000"/>
            </a:lvl1pPr>
          </a:lstStyle>
          <a:p>
            <a:fld id="{37C9815C-B423-4206-9CC4-05F5421C7C80}" type="datetimeFigureOut">
              <a:rPr lang="ru-RU" smtClean="0"/>
              <a:t>30.12.2013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1371600" y="5650704"/>
            <a:ext cx="5791200" cy="365125"/>
          </a:xfrm>
        </p:spPr>
        <p:txBody>
          <a:bodyPr tIns="0" bIns="0" anchor="b"/>
          <a:lstStyle>
            <a:lvl1pPr algn="r">
              <a:defRPr sz="1100"/>
            </a:lvl1pPr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392247" y="5752307"/>
            <a:ext cx="502920" cy="365125"/>
          </a:xfrm>
        </p:spPr>
        <p:txBody>
          <a:bodyPr anchor="ctr"/>
          <a:lstStyle>
            <a:lvl1pPr algn="ctr">
              <a:defRPr sz="1300">
                <a:solidFill>
                  <a:srgbClr val="FFFFFF"/>
                </a:solidFill>
              </a:defRPr>
            </a:lvl1pPr>
          </a:lstStyle>
          <a:p>
            <a:fld id="{09A1F166-3F34-4224-BB8F-8A3301BFC0C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9815C-B423-4206-9CC4-05F5421C7C80}" type="datetimeFigureOut">
              <a:rPr lang="ru-RU" smtClean="0"/>
              <a:t>30.12.2013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A1F166-3F34-4224-BB8F-8A3301BFC0C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381000"/>
            <a:ext cx="1905000" cy="5486400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9815C-B423-4206-9CC4-05F5421C7C80}" type="datetimeFigureOut">
              <a:rPr lang="ru-RU" smtClean="0"/>
              <a:t>30.12.2013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A1F166-3F34-4224-BB8F-8A3301BFC0C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882808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91456" y="6480048"/>
            <a:ext cx="2133600" cy="301752"/>
          </a:xfrm>
        </p:spPr>
        <p:txBody>
          <a:bodyPr/>
          <a:lstStyle/>
          <a:p>
            <a:fld id="{37C9815C-B423-4206-9CC4-05F5421C7C80}" type="datetimeFigureOut">
              <a:rPr lang="ru-RU" smtClean="0"/>
              <a:t>30.12.2013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0831"/>
          </a:xfr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A1F166-3F34-4224-BB8F-8A3301BFC0C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ый треугольник 8"/>
          <p:cNvSpPr/>
          <p:nvPr/>
        </p:nvSpPr>
        <p:spPr>
          <a:xfrm flipV="1">
            <a:off x="7034" y="7034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algn="ctr" defTabSz="914400" rtl="0" eaLnBrk="1" latinLnBrk="0" hangingPunct="1"/>
            <a:endParaRPr kumimoji="0"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Равнобедренный треугольник 7"/>
          <p:cNvSpPr/>
          <p:nvPr/>
        </p:nvSpPr>
        <p:spPr>
          <a:xfrm rot="5400000" flipV="1">
            <a:off x="7554353" y="309490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955632" y="6477000"/>
            <a:ext cx="2133600" cy="304800"/>
          </a:xfrm>
        </p:spPr>
        <p:txBody>
          <a:bodyPr/>
          <a:lstStyle/>
          <a:p>
            <a:fld id="{37C9815C-B423-4206-9CC4-05F5421C7C80}" type="datetimeFigureOut">
              <a:rPr lang="ru-RU" smtClean="0"/>
              <a:t>30.12.2013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619376" y="6480969"/>
            <a:ext cx="4260056" cy="300831"/>
          </a:xfr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451056" y="809624"/>
            <a:ext cx="502920" cy="300831"/>
          </a:xfrm>
        </p:spPr>
        <p:txBody>
          <a:bodyPr/>
          <a:lstStyle/>
          <a:p>
            <a:fld id="{09A1F166-3F34-4224-BB8F-8A3301BFC0C0}" type="slidenum">
              <a:rPr lang="ru-RU" smtClean="0"/>
              <a:t>‹#›</a:t>
            </a:fld>
            <a:endParaRPr lang="ru-RU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 rot="10800000">
            <a:off x="6468794" y="9381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 flipV="1"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271464"/>
            <a:ext cx="7239000" cy="1362075"/>
          </a:xfrm>
        </p:spPr>
        <p:txBody>
          <a:bodyPr anchor="ctr"/>
          <a:lstStyle>
            <a:lvl1pPr marL="0" algn="l">
              <a:buNone/>
              <a:defRPr sz="3600" b="1" cap="none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1633536"/>
            <a:ext cx="3886200" cy="2286000"/>
          </a:xfrm>
        </p:spPr>
        <p:txBody>
          <a:bodyPr anchor="t"/>
          <a:lstStyle>
            <a:lvl1pPr marL="54864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 algn="l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37C9815C-B423-4206-9CC4-05F5421C7C80}" type="datetimeFigureOut">
              <a:rPr lang="ru-RU" smtClean="0"/>
              <a:t>30.12.2013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1752"/>
          </a:xfr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09A1F166-3F34-4224-BB8F-8A3301BFC0C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8198" y="290732"/>
            <a:ext cx="1066800" cy="6153912"/>
          </a:xfrm>
        </p:spPr>
        <p:txBody>
          <a:bodyPr vert="vert270" anchor="b"/>
          <a:lstStyle>
            <a:lvl1pPr marL="0" algn="ctr">
              <a:defRPr sz="3300" b="1">
                <a:ln w="6350">
                  <a:solidFill>
                    <a:schemeClr val="tx1"/>
                  </a:solidFill>
                </a:ln>
                <a:solidFill>
                  <a:schemeClr val="tx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65006" y="290732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1365006" y="3427124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2022230" y="290732"/>
            <a:ext cx="6858000" cy="301752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2022230" y="3427124"/>
            <a:ext cx="6858000" cy="301752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0552" cy="301752"/>
          </a:xfrm>
        </p:spPr>
        <p:txBody>
          <a:bodyPr/>
          <a:lstStyle/>
          <a:p>
            <a:fld id="{37C9815C-B423-4206-9CC4-05F5421C7C80}" type="datetimeFigureOut">
              <a:rPr lang="ru-RU" smtClean="0"/>
              <a:t>30.12.2013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1104" cy="301752"/>
          </a:xfrm>
        </p:spPr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7589520" y="6483096"/>
            <a:ext cx="502920" cy="301752"/>
          </a:xfrm>
        </p:spPr>
        <p:txBody>
          <a:bodyPr/>
          <a:lstStyle>
            <a:lvl1pPr algn="ctr">
              <a:defRPr/>
            </a:lvl1pPr>
          </a:lstStyle>
          <a:p>
            <a:fld id="{09A1F166-3F34-4224-BB8F-8A3301BFC0C0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9815C-B423-4206-9CC4-05F5421C7C80}" type="datetimeFigureOut">
              <a:rPr lang="ru-RU" smtClean="0"/>
              <a:t>30.12.2013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A1F166-3F34-4224-BB8F-8A3301BFC0C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37C9815C-B423-4206-9CC4-05F5421C7C80}" type="datetimeFigureOut">
              <a:rPr lang="ru-RU" smtClean="0"/>
              <a:t>30.12.2013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457200" y="6481890"/>
            <a:ext cx="4260056" cy="300831"/>
          </a:xfrm>
        </p:spPr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09A1F166-3F34-4224-BB8F-8A3301BFC0C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456" y="367664"/>
            <a:ext cx="914400" cy="5943600"/>
          </a:xfrm>
        </p:spPr>
        <p:txBody>
          <a:bodyPr vert="vert270" anchor="b"/>
          <a:lstStyle>
            <a:lvl1pPr marL="0" marR="18288" algn="r">
              <a:spcBef>
                <a:spcPts val="0"/>
              </a:spcBef>
              <a:buNone/>
              <a:defRPr sz="2900" b="0" cap="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1135856" y="367664"/>
            <a:ext cx="2438400" cy="5943600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651250" y="320040"/>
            <a:ext cx="5276088" cy="5989320"/>
          </a:xfrm>
        </p:spPr>
        <p:txBody>
          <a:bodyPr/>
          <a:lstStyle>
            <a:lvl1pPr>
              <a:spcBef>
                <a:spcPts val="0"/>
              </a:spcBef>
              <a:defRPr sz="30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278976" y="6556248"/>
            <a:ext cx="2133600" cy="301752"/>
          </a:xfrm>
        </p:spPr>
        <p:txBody>
          <a:bodyPr/>
          <a:lstStyle>
            <a:lvl1pPr>
              <a:defRPr sz="900"/>
            </a:lvl1pPr>
          </a:lstStyle>
          <a:p>
            <a:fld id="{37C9815C-B423-4206-9CC4-05F5421C7C80}" type="datetimeFigureOut">
              <a:rPr lang="ru-RU" smtClean="0"/>
              <a:t>30.12.2013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1135856" y="6556248"/>
            <a:ext cx="5143120" cy="301752"/>
          </a:xfrm>
        </p:spPr>
        <p:txBody>
          <a:bodyPr/>
          <a:lstStyle>
            <a:lvl1pPr>
              <a:defRPr sz="9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410576" y="6556248"/>
            <a:ext cx="502920" cy="301752"/>
          </a:xfrm>
        </p:spPr>
        <p:txBody>
          <a:bodyPr/>
          <a:lstStyle>
            <a:lvl1pPr>
              <a:defRPr sz="900"/>
            </a:lvl1pPr>
          </a:lstStyle>
          <a:p>
            <a:fld id="{09A1F166-3F34-4224-BB8F-8A3301BFC0C0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456" y="150896"/>
            <a:ext cx="914400" cy="6400800"/>
          </a:xfrm>
        </p:spPr>
        <p:txBody>
          <a:bodyPr vert="vert270" anchor="b"/>
          <a:lstStyle>
            <a:lvl1pPr marL="0" algn="l">
              <a:buNone/>
              <a:defRPr sz="3000" b="0" cap="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138237" y="373966"/>
            <a:ext cx="7333488" cy="5486400"/>
          </a:xfrm>
          <a:solidFill>
            <a:schemeClr val="bg2">
              <a:shade val="5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3000" y="5867400"/>
            <a:ext cx="7333488" cy="685800"/>
          </a:xfrm>
          <a:solidFill>
            <a:schemeClr val="accent1">
              <a:alpha val="15000"/>
            </a:schemeClr>
          </a:solidFill>
          <a:ln>
            <a:solidFill>
              <a:schemeClr val="accent1"/>
            </a:solidFill>
            <a:miter lim="800000"/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108192" y="6556248"/>
            <a:ext cx="2103120" cy="301752"/>
          </a:xfrm>
        </p:spPr>
        <p:txBody>
          <a:bodyPr/>
          <a:lstStyle>
            <a:lvl1pPr>
              <a:defRPr sz="900"/>
            </a:lvl1pPr>
          </a:lstStyle>
          <a:p>
            <a:fld id="{37C9815C-B423-4206-9CC4-05F5421C7C80}" type="datetimeFigureOut">
              <a:rPr lang="ru-RU" smtClean="0"/>
              <a:t>30.12.2013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1170432" y="6557169"/>
            <a:ext cx="4948072" cy="301752"/>
          </a:xfrm>
        </p:spPr>
        <p:txBody>
          <a:bodyPr/>
          <a:lstStyle>
            <a:lvl1pPr>
              <a:defRPr sz="9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17192" y="6556248"/>
            <a:ext cx="365760" cy="301752"/>
          </a:xfrm>
        </p:spPr>
        <p:txBody>
          <a:bodyPr/>
          <a:lstStyle>
            <a:lvl1pPr algn="ctr">
              <a:defRPr sz="900"/>
            </a:lvl1pPr>
          </a:lstStyle>
          <a:p>
            <a:fld id="{09A1F166-3F34-4224-BB8F-8A3301BFC0C0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ый треугольник 10"/>
          <p:cNvSpPr/>
          <p:nvPr/>
        </p:nvSpPr>
        <p:spPr>
          <a:xfrm>
            <a:off x="7034" y="14068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 rot="10800000" flipV="1">
            <a:off x="6468794" y="4948410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882808"/>
            <a:ext cx="8229600" cy="4572000"/>
          </a:xfrm>
          <a:prstGeom prst="rect">
            <a:avLst/>
          </a:prstGeom>
        </p:spPr>
        <p:txBody>
          <a:bodyPr vert="horz" anchor="t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791456" y="6480969"/>
            <a:ext cx="2133600" cy="301752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 b="0">
                <a:solidFill>
                  <a:schemeClr val="tx1"/>
                </a:solidFill>
              </a:defRPr>
            </a:lvl1pPr>
          </a:lstStyle>
          <a:p>
            <a:fld id="{37C9815C-B423-4206-9CC4-05F5421C7C80}" type="datetimeFigureOut">
              <a:rPr lang="ru-RU" smtClean="0"/>
              <a:t>30.12.2013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457200" y="6481890"/>
            <a:ext cx="4260056" cy="300831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589520" y="6480969"/>
            <a:ext cx="502920" cy="301752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/>
                </a:solidFill>
              </a:defRPr>
            </a:lvl1pPr>
          </a:lstStyle>
          <a:p>
            <a:fld id="{09A1F166-3F34-4224-BB8F-8A3301BFC0C0}" type="slidenum">
              <a:rPr lang="ru-RU" smtClean="0"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</p:sldLayoutIdLst>
  <p:txStyles>
    <p:titleStyle>
      <a:lvl1pPr marL="484632" algn="l" rtl="0" eaLnBrk="1" latinLnBrk="0" hangingPunct="1">
        <a:spcBef>
          <a:spcPct val="0"/>
        </a:spcBef>
        <a:buNone/>
        <a:defRPr kumimoji="0" sz="4200" kern="1200">
          <a:ln w="6350">
            <a:solidFill>
              <a:schemeClr val="accent1">
                <a:shade val="43000"/>
              </a:schemeClr>
            </a:solidFill>
          </a:ln>
          <a:solidFill>
            <a:schemeClr val="accent1">
              <a:tint val="83000"/>
              <a:satMod val="150000"/>
            </a:schemeClr>
          </a:solidFill>
          <a:effectLst>
            <a:outerShdw blurRad="26000" dist="26000" dir="145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448056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822960" indent="-285750" algn="l" rtl="0" eaLnBrk="1" latinLnBrk="0" hangingPunct="1">
        <a:spcBef>
          <a:spcPct val="20000"/>
        </a:spcBef>
        <a:buClr>
          <a:schemeClr val="accent1"/>
        </a:buClr>
        <a:buSzPct val="95000"/>
        <a:buFont typeface="Verdana"/>
        <a:buChar char="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106424" indent="-228600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10312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6002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084832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146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40544" y="404665"/>
            <a:ext cx="8062912" cy="1224136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IMG_050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95536" y="332656"/>
            <a:ext cx="8128000" cy="6096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IMG_0523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524000" y="1882775"/>
            <a:ext cx="6096000" cy="4572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IMG_0509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524000" y="1882775"/>
            <a:ext cx="6096000" cy="4572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IMG_048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524000" y="1882775"/>
            <a:ext cx="6096000" cy="4572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IMG_050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524000" y="1882775"/>
            <a:ext cx="6096000" cy="4572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Яркая">
  <a:themeElements>
    <a:clrScheme name="Яркая">
      <a:dk1>
        <a:sysClr val="windowText" lastClr="000000"/>
      </a:dk1>
      <a:lt1>
        <a:sysClr val="window" lastClr="FFFFFF"/>
      </a:lt1>
      <a:dk2>
        <a:srgbClr val="666666"/>
      </a:dk2>
      <a:lt2>
        <a:srgbClr val="D2D2D2"/>
      </a:lt2>
      <a:accent1>
        <a:srgbClr val="FF388C"/>
      </a:accent1>
      <a:accent2>
        <a:srgbClr val="E40059"/>
      </a:accent2>
      <a:accent3>
        <a:srgbClr val="9C007F"/>
      </a:accent3>
      <a:accent4>
        <a:srgbClr val="68007F"/>
      </a:accent4>
      <a:accent5>
        <a:srgbClr val="005BD3"/>
      </a:accent5>
      <a:accent6>
        <a:srgbClr val="00349E"/>
      </a:accent6>
      <a:hlink>
        <a:srgbClr val="17BBFD"/>
      </a:hlink>
      <a:folHlink>
        <a:srgbClr val="FF79C2"/>
      </a:folHlink>
    </a:clrScheme>
    <a:fontScheme name="Яркая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Яркая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8000"/>
                <a:satMod val="230000"/>
              </a:schemeClr>
            </a:gs>
            <a:gs pos="60000">
              <a:schemeClr val="phClr">
                <a:shade val="92000"/>
                <a:satMod val="230000"/>
              </a:schemeClr>
            </a:gs>
            <a:gs pos="100000">
              <a:schemeClr val="phClr">
                <a:tint val="85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200"/>
                <a:satMod val="150000"/>
              </a:schemeClr>
              <a:schemeClr val="phClr">
                <a:tint val="90000"/>
                <a:satMod val="150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Verve</Template>
  <TotalTime>6</TotalTime>
  <Words>1</Words>
  <Application>Microsoft Office PowerPoint</Application>
  <PresentationFormat>Экран (4:3)</PresentationFormat>
  <Paragraphs>1</Paragraphs>
  <Slides>5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6" baseType="lpstr">
      <vt:lpstr>Яркая</vt:lpstr>
      <vt:lpstr>Слайд 1</vt:lpstr>
      <vt:lpstr>Слайд 2</vt:lpstr>
      <vt:lpstr>Слайд 3</vt:lpstr>
      <vt:lpstr>Слайд 4</vt:lpstr>
      <vt:lpstr>Слайд 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vladelec</dc:creator>
  <cp:lastModifiedBy>vladelec</cp:lastModifiedBy>
  <cp:revision>1</cp:revision>
  <dcterms:created xsi:type="dcterms:W3CDTF">2013-12-29T20:21:19Z</dcterms:created>
  <dcterms:modified xsi:type="dcterms:W3CDTF">2013-12-29T20:27:35Z</dcterms:modified>
</cp:coreProperties>
</file>