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Серж\Рабочий стол\975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500858" cy="52223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Documents and Settings\Серж\Рабочий стол\76837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999632"/>
            <a:ext cx="6375346" cy="4786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Documents and Settings\Серж\Рабочий стол\0_49b3b_ce02cd8b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755650"/>
            <a:ext cx="6350000" cy="534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 and Settings\Серж\Рабочий стол\0014-027-Starukha-SHAPOKLJ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24324"/>
            <a:ext cx="6572296" cy="5087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Серж\Рабочий стол\6720579_8eb3fb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14396"/>
            <a:ext cx="6143668" cy="46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uments and Settings\Серж\Рабочий стол\bu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34517"/>
            <a:ext cx="4643470" cy="5213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0070C0"/>
                </a:solidFill>
              </a:rPr>
              <a:t>Спасибо!</a:t>
            </a:r>
            <a:br>
              <a:rPr lang="ru-RU" sz="9600" dirty="0" smtClean="0">
                <a:solidFill>
                  <a:srgbClr val="0070C0"/>
                </a:solidFill>
              </a:rPr>
            </a:br>
            <a:r>
              <a:rPr lang="ru-RU" sz="9600" dirty="0" smtClean="0">
                <a:solidFill>
                  <a:srgbClr val="0070C0"/>
                </a:solidFill>
              </a:rPr>
              <a:t>Молодцы!</a:t>
            </a:r>
            <a:endParaRPr lang="ru-RU" sz="96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D:\Documents and Settings\Серж\Рабочий стол\kuzka_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891628"/>
            <a:ext cx="1857388" cy="2421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494031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0070C0"/>
                </a:solidFill>
              </a:rPr>
              <a:t>Задания от </a:t>
            </a:r>
            <a:r>
              <a:rPr lang="ru-RU" sz="9600" dirty="0" err="1" smtClean="0">
                <a:solidFill>
                  <a:srgbClr val="0070C0"/>
                </a:solidFill>
              </a:rPr>
              <a:t>домовенка</a:t>
            </a:r>
            <a:r>
              <a:rPr lang="ru-RU" sz="9600" dirty="0" smtClean="0">
                <a:solidFill>
                  <a:srgbClr val="0070C0"/>
                </a:solidFill>
              </a:rPr>
              <a:t> Кузи</a:t>
            </a:r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85728"/>
            <a:ext cx="8229600" cy="494031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D:\Documents and Settings\Серж\Рабочий стол\kuzka_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14818"/>
            <a:ext cx="1857388" cy="2421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Серж\Рабочий стол\pushkin_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4572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Documents and Settings\Серж\Рабочий стол\groups_1308737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642942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 and Settings\Серж\Рабочий стол\bu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6858047" cy="4714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 and Settings\Серж\Рабочий стол\img_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80"/>
            <a:ext cx="6215106" cy="565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 and Settings\Серж\Рабочий стол\196a7169a37a7c798752afe659c4df98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94256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 and Settings\Серж\Рабочий стол\mult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30752"/>
            <a:ext cx="6643734" cy="5227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 and Settings\Серж\Рабочий стол\4992A84D9E1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6215106" cy="474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133</TotalTime>
  <Words>6</Words>
  <PresentationFormat>Экран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Задания от домовенка Кузи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Спасибо!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72</cp:revision>
  <dcterms:modified xsi:type="dcterms:W3CDTF">2007-03-27T00:31:46Z</dcterms:modified>
</cp:coreProperties>
</file>