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7" r:id="rId2"/>
    <p:sldId id="259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56541762849395338"/>
          <c:h val="0.916856719786315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          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224987347084892E-2"/>
          <c:w val="0.75766101074313852"/>
          <c:h val="0.913775012652915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Музыка</c:v>
                </c:pt>
                <c:pt idx="1">
                  <c:v>ДПИ</c:v>
                </c:pt>
                <c:pt idx="2">
                  <c:v>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23760530692053E-2"/>
          <c:y val="8.1481719106792375E-2"/>
          <c:w val="0.7105316057820581"/>
          <c:h val="0.91851828089320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ВИА "Мечта"</c:v>
                </c:pt>
                <c:pt idx="1">
                  <c:v>ДПИ</c:v>
                </c:pt>
                <c:pt idx="2">
                  <c:v>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32931-D7BA-436B-984D-D33FFBA77AF2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E47B63-2682-48AD-A3FE-717C506B0BA8}">
      <dgm:prSet phldrT="[Текст]" custT="1"/>
      <dgm:spPr/>
      <dgm:t>
        <a:bodyPr/>
        <a:lstStyle/>
        <a:p>
          <a:r>
            <a:rPr lang="ru-RU" sz="2400" b="1" dirty="0" smtClean="0"/>
            <a:t>«Радуга дружбы»</a:t>
          </a:r>
          <a:endParaRPr lang="ru-RU" sz="2400" b="1" dirty="0"/>
        </a:p>
      </dgm:t>
    </dgm:pt>
    <dgm:pt modelId="{DA7BED14-7AA8-4BB2-B7AA-C77527ED7204}" type="parTrans" cxnId="{092DB586-9EFD-4B0A-AD71-481EA7FA4072}">
      <dgm:prSet/>
      <dgm:spPr/>
      <dgm:t>
        <a:bodyPr/>
        <a:lstStyle/>
        <a:p>
          <a:endParaRPr lang="ru-RU"/>
        </a:p>
      </dgm:t>
    </dgm:pt>
    <dgm:pt modelId="{4616C90D-0B68-4F37-9BE1-8A07DB86A4F6}" type="sibTrans" cxnId="{092DB586-9EFD-4B0A-AD71-481EA7FA4072}">
      <dgm:prSet/>
      <dgm:spPr/>
      <dgm:t>
        <a:bodyPr/>
        <a:lstStyle/>
        <a:p>
          <a:endParaRPr lang="ru-RU"/>
        </a:p>
      </dgm:t>
    </dgm:pt>
    <dgm:pt modelId="{8455EF28-3EA2-4BD4-B413-9E53A30868C5}">
      <dgm:prSet phldrT="[Текст]" custT="1"/>
      <dgm:spPr/>
      <dgm:t>
        <a:bodyPr/>
        <a:lstStyle/>
        <a:p>
          <a:r>
            <a:rPr lang="ru-RU" sz="1600" b="1" dirty="0" smtClean="0"/>
            <a:t>1.«Мы – граждане России»</a:t>
          </a:r>
          <a:endParaRPr lang="ru-RU" sz="1600" b="1" dirty="0"/>
        </a:p>
      </dgm:t>
    </dgm:pt>
    <dgm:pt modelId="{3E20C8AC-E924-4DDB-9917-360CBD1AB125}" type="parTrans" cxnId="{D253B73D-AC20-47C8-A007-370DCEF14BDC}">
      <dgm:prSet/>
      <dgm:spPr/>
      <dgm:t>
        <a:bodyPr/>
        <a:lstStyle/>
        <a:p>
          <a:endParaRPr lang="ru-RU"/>
        </a:p>
      </dgm:t>
    </dgm:pt>
    <dgm:pt modelId="{DC4BC2F5-D170-4E6F-935B-BB2B0466C348}" type="sibTrans" cxnId="{D253B73D-AC20-47C8-A007-370DCEF14BDC}">
      <dgm:prSet/>
      <dgm:spPr/>
      <dgm:t>
        <a:bodyPr/>
        <a:lstStyle/>
        <a:p>
          <a:endParaRPr lang="ru-RU"/>
        </a:p>
      </dgm:t>
    </dgm:pt>
    <dgm:pt modelId="{7EF1B2B4-1F5F-4BB6-9DA1-6E4A4B96F1A5}">
      <dgm:prSet phldrT="[Текст]" custT="1"/>
      <dgm:spPr/>
      <dgm:t>
        <a:bodyPr/>
        <a:lstStyle/>
        <a:p>
          <a:r>
            <a:rPr lang="ru-RU" sz="1800" b="1" dirty="0" smtClean="0"/>
            <a:t>2. «Мы дружим друг с другом» </a:t>
          </a:r>
          <a:endParaRPr lang="ru-RU" sz="1800" b="1" dirty="0"/>
        </a:p>
      </dgm:t>
    </dgm:pt>
    <dgm:pt modelId="{1AA05BA8-2606-4AE3-A0E3-F3707FC18553}" type="parTrans" cxnId="{B0BABAFC-25F4-45FB-837B-AF641032C057}">
      <dgm:prSet/>
      <dgm:spPr/>
      <dgm:t>
        <a:bodyPr/>
        <a:lstStyle/>
        <a:p>
          <a:endParaRPr lang="ru-RU"/>
        </a:p>
      </dgm:t>
    </dgm:pt>
    <dgm:pt modelId="{F7CDC1DD-4481-407A-8D7A-D180026924D2}" type="sibTrans" cxnId="{B0BABAFC-25F4-45FB-837B-AF641032C057}">
      <dgm:prSet/>
      <dgm:spPr/>
      <dgm:t>
        <a:bodyPr/>
        <a:lstStyle/>
        <a:p>
          <a:endParaRPr lang="ru-RU"/>
        </a:p>
      </dgm:t>
    </dgm:pt>
    <dgm:pt modelId="{C50248DC-0D2E-4CFB-830E-BD2C630A72C2}">
      <dgm:prSet phldrT="[Текст]" custT="1"/>
      <dgm:spPr/>
      <dgm:t>
        <a:bodyPr/>
        <a:lstStyle/>
        <a:p>
          <a:r>
            <a:rPr lang="ru-RU" sz="1800" b="1" dirty="0" smtClean="0"/>
            <a:t>3.«Нам нравится учиться» </a:t>
          </a:r>
          <a:endParaRPr lang="ru-RU" sz="1800" b="1" dirty="0"/>
        </a:p>
      </dgm:t>
    </dgm:pt>
    <dgm:pt modelId="{718CEFF7-9AC7-46A0-A8BF-AC6C15EB0ED7}" type="parTrans" cxnId="{A85DA849-9E54-4B5C-B6D0-5DF30195ED3B}">
      <dgm:prSet/>
      <dgm:spPr/>
      <dgm:t>
        <a:bodyPr/>
        <a:lstStyle/>
        <a:p>
          <a:endParaRPr lang="ru-RU"/>
        </a:p>
      </dgm:t>
    </dgm:pt>
    <dgm:pt modelId="{5113F11A-FB57-40FA-9AC2-3C31ABD387D5}" type="sibTrans" cxnId="{A85DA849-9E54-4B5C-B6D0-5DF30195ED3B}">
      <dgm:prSet/>
      <dgm:spPr/>
      <dgm:t>
        <a:bodyPr/>
        <a:lstStyle/>
        <a:p>
          <a:endParaRPr lang="ru-RU"/>
        </a:p>
      </dgm:t>
    </dgm:pt>
    <dgm:pt modelId="{EB1B445B-5012-4F29-A714-8DF4E8585579}">
      <dgm:prSet/>
      <dgm:spPr/>
      <dgm:t>
        <a:bodyPr/>
        <a:lstStyle/>
        <a:p>
          <a:endParaRPr lang="ru-RU"/>
        </a:p>
      </dgm:t>
    </dgm:pt>
    <dgm:pt modelId="{DBED7079-F8B8-40FD-8B9E-67090ED74F88}" type="parTrans" cxnId="{1EA7EFB4-17EF-4DA4-8D1E-FA19B67F49AD}">
      <dgm:prSet/>
      <dgm:spPr/>
      <dgm:t>
        <a:bodyPr/>
        <a:lstStyle/>
        <a:p>
          <a:endParaRPr lang="ru-RU"/>
        </a:p>
      </dgm:t>
    </dgm:pt>
    <dgm:pt modelId="{1FB48577-614D-49F2-A04C-658940D15203}" type="sibTrans" cxnId="{1EA7EFB4-17EF-4DA4-8D1E-FA19B67F49AD}">
      <dgm:prSet/>
      <dgm:spPr/>
      <dgm:t>
        <a:bodyPr/>
        <a:lstStyle/>
        <a:p>
          <a:endParaRPr lang="ru-RU"/>
        </a:p>
      </dgm:t>
    </dgm:pt>
    <dgm:pt modelId="{BBFDAACB-37B1-41C6-B38C-901170699F1C}">
      <dgm:prSet phldrT="[Текст]" custT="1"/>
      <dgm:spPr/>
      <dgm:t>
        <a:bodyPr/>
        <a:lstStyle/>
        <a:p>
          <a:r>
            <a:rPr lang="ru-RU" sz="1400" b="1" dirty="0" smtClean="0"/>
            <a:t>7. «Мы дружим с культурой и искусством» </a:t>
          </a:r>
          <a:endParaRPr lang="ru-RU" sz="1400" b="1" dirty="0"/>
        </a:p>
      </dgm:t>
    </dgm:pt>
    <dgm:pt modelId="{AD5EC613-E4F0-44BB-AD10-608997A73230}" type="parTrans" cxnId="{1F793309-D394-4368-894C-23499F0F8AD1}">
      <dgm:prSet/>
      <dgm:spPr/>
      <dgm:t>
        <a:bodyPr/>
        <a:lstStyle/>
        <a:p>
          <a:endParaRPr lang="ru-RU"/>
        </a:p>
      </dgm:t>
    </dgm:pt>
    <dgm:pt modelId="{847E7DB1-70E4-4CF3-8B3B-590F9A3901A4}" type="sibTrans" cxnId="{1F793309-D394-4368-894C-23499F0F8AD1}">
      <dgm:prSet/>
      <dgm:spPr/>
      <dgm:t>
        <a:bodyPr/>
        <a:lstStyle/>
        <a:p>
          <a:endParaRPr lang="ru-RU"/>
        </a:p>
      </dgm:t>
    </dgm:pt>
    <dgm:pt modelId="{CE794C5F-CED7-40EA-9FBA-F7C6A1D9537E}">
      <dgm:prSet phldrT="[Текст]" custT="1"/>
      <dgm:spPr/>
      <dgm:t>
        <a:bodyPr/>
        <a:lstStyle/>
        <a:p>
          <a:r>
            <a:rPr lang="ru-RU" sz="1600" b="1" dirty="0" smtClean="0"/>
            <a:t>4. «Мы трудолюбивы и ответственны» </a:t>
          </a:r>
          <a:endParaRPr lang="ru-RU" sz="1600" b="1" dirty="0"/>
        </a:p>
      </dgm:t>
    </dgm:pt>
    <dgm:pt modelId="{54986D1D-EEAC-4796-877A-2EFEBA20A6E2}" type="parTrans" cxnId="{AFCBF3AB-06D3-4C0B-BCEA-14AFA475FCD5}">
      <dgm:prSet/>
      <dgm:spPr/>
      <dgm:t>
        <a:bodyPr/>
        <a:lstStyle/>
        <a:p>
          <a:endParaRPr lang="ru-RU"/>
        </a:p>
      </dgm:t>
    </dgm:pt>
    <dgm:pt modelId="{11BB827C-1B99-4923-8570-886FD18C0B15}" type="sibTrans" cxnId="{AFCBF3AB-06D3-4C0B-BCEA-14AFA475FCD5}">
      <dgm:prSet/>
      <dgm:spPr/>
      <dgm:t>
        <a:bodyPr/>
        <a:lstStyle/>
        <a:p>
          <a:endParaRPr lang="ru-RU"/>
        </a:p>
      </dgm:t>
    </dgm:pt>
    <dgm:pt modelId="{CABE81A3-E367-44FB-A643-3F9BA88D803E}">
      <dgm:prSet phldrT="[Текст]" custT="1"/>
      <dgm:spPr/>
      <dgm:t>
        <a:bodyPr/>
        <a:lstStyle/>
        <a:p>
          <a:r>
            <a:rPr lang="ru-RU" sz="1600" b="1" dirty="0" smtClean="0"/>
            <a:t>5. «Мы дружим со спортом»  </a:t>
          </a:r>
          <a:endParaRPr lang="ru-RU" sz="1600" b="1" dirty="0"/>
        </a:p>
      </dgm:t>
    </dgm:pt>
    <dgm:pt modelId="{BF5CC7F1-B698-4A00-B7E9-B2A8F73474C5}" type="parTrans" cxnId="{DDD5319B-488C-4BB0-A9AF-529D4D2D9505}">
      <dgm:prSet/>
      <dgm:spPr/>
      <dgm:t>
        <a:bodyPr/>
        <a:lstStyle/>
        <a:p>
          <a:endParaRPr lang="ru-RU"/>
        </a:p>
      </dgm:t>
    </dgm:pt>
    <dgm:pt modelId="{E76D805A-4834-4C36-90BB-A3F6EC611E1D}" type="sibTrans" cxnId="{DDD5319B-488C-4BB0-A9AF-529D4D2D9505}">
      <dgm:prSet/>
      <dgm:spPr/>
      <dgm:t>
        <a:bodyPr/>
        <a:lstStyle/>
        <a:p>
          <a:endParaRPr lang="ru-RU"/>
        </a:p>
      </dgm:t>
    </dgm:pt>
    <dgm:pt modelId="{45289589-7C7C-438F-A58B-B5C59BB56AAE}">
      <dgm:prSet phldrT="[Текст]" custT="1"/>
      <dgm:spPr/>
      <dgm:t>
        <a:bodyPr/>
        <a:lstStyle/>
        <a:p>
          <a:r>
            <a:rPr lang="ru-RU" sz="1600" b="1" dirty="0" smtClean="0"/>
            <a:t>6. «Мы заботимся о природе» </a:t>
          </a:r>
          <a:endParaRPr lang="ru-RU" sz="1600" b="1" dirty="0"/>
        </a:p>
      </dgm:t>
    </dgm:pt>
    <dgm:pt modelId="{3A62E2A2-2B97-485F-882B-410071F6BFF3}" type="parTrans" cxnId="{79BD3FC9-C956-48A1-9917-510E64DC8DFE}">
      <dgm:prSet/>
      <dgm:spPr/>
      <dgm:t>
        <a:bodyPr/>
        <a:lstStyle/>
        <a:p>
          <a:endParaRPr lang="ru-RU"/>
        </a:p>
      </dgm:t>
    </dgm:pt>
    <dgm:pt modelId="{74831ED1-7099-43C9-8742-67D489CD964E}" type="sibTrans" cxnId="{79BD3FC9-C956-48A1-9917-510E64DC8DFE}">
      <dgm:prSet/>
      <dgm:spPr/>
      <dgm:t>
        <a:bodyPr/>
        <a:lstStyle/>
        <a:p>
          <a:endParaRPr lang="ru-RU"/>
        </a:p>
      </dgm:t>
    </dgm:pt>
    <dgm:pt modelId="{7EC397D0-4907-4890-B53B-8767F4944ED9}" type="pres">
      <dgm:prSet presAssocID="{85732931-D7BA-436B-984D-D33FFBA77A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A8753-21B3-484D-BA9D-319BC5F863B2}" type="pres">
      <dgm:prSet presAssocID="{61E47B63-2682-48AD-A3FE-717C506B0BA8}" presName="centerShape" presStyleLbl="node0" presStyleIdx="0" presStyleCnt="1" custScaleX="119235" custScaleY="86033"/>
      <dgm:spPr/>
      <dgm:t>
        <a:bodyPr/>
        <a:lstStyle/>
        <a:p>
          <a:endParaRPr lang="ru-RU"/>
        </a:p>
      </dgm:t>
    </dgm:pt>
    <dgm:pt modelId="{BE23C211-5680-428A-AF41-8C247161D25D}" type="pres">
      <dgm:prSet presAssocID="{3E20C8AC-E924-4DDB-9917-360CBD1AB125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950CB0F-16BA-448E-A99C-4A33BA601470}" type="pres">
      <dgm:prSet presAssocID="{3E20C8AC-E924-4DDB-9917-360CBD1AB12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56FABA0D-8502-4D2E-9B83-8879E0B3A3CF}" type="pres">
      <dgm:prSet presAssocID="{8455EF28-3EA2-4BD4-B413-9E53A30868C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FA1A0-CBE7-4BEB-B59D-7C14C3E2308E}" type="pres">
      <dgm:prSet presAssocID="{1AA05BA8-2606-4AE3-A0E3-F3707FC1855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F1026DC0-FB3C-45B3-ABED-9A7C8D653D12}" type="pres">
      <dgm:prSet presAssocID="{1AA05BA8-2606-4AE3-A0E3-F3707FC1855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9F728C13-5775-4428-8EEB-837D8817343A}" type="pres">
      <dgm:prSet presAssocID="{7EF1B2B4-1F5F-4BB6-9DA1-6E4A4B96F1A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10115-7D26-460C-A8F3-5FD794AD86B3}" type="pres">
      <dgm:prSet presAssocID="{718CEFF7-9AC7-46A0-A8BF-AC6C15EB0ED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8059E4D-B874-4E7E-A250-736EA7DDAC9F}" type="pres">
      <dgm:prSet presAssocID="{718CEFF7-9AC7-46A0-A8BF-AC6C15EB0ED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1546C5B-A17D-41A1-A893-5A167FD068FB}" type="pres">
      <dgm:prSet presAssocID="{C50248DC-0D2E-4CFB-830E-BD2C630A72C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D3E3-510B-400C-A5E1-15D76B47B778}" type="pres">
      <dgm:prSet presAssocID="{54986D1D-EEAC-4796-877A-2EFEBA20A6E2}" presName="parTrans" presStyleLbl="sibTrans2D1" presStyleIdx="3" presStyleCnt="7"/>
      <dgm:spPr/>
      <dgm:t>
        <a:bodyPr/>
        <a:lstStyle/>
        <a:p>
          <a:endParaRPr lang="ru-RU"/>
        </a:p>
      </dgm:t>
    </dgm:pt>
    <dgm:pt modelId="{0C9307AD-C60D-4C66-B616-E20809577A85}" type="pres">
      <dgm:prSet presAssocID="{54986D1D-EEAC-4796-877A-2EFEBA20A6E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6C283C05-EBFC-4825-A81A-706D38FB7A27}" type="pres">
      <dgm:prSet presAssocID="{CE794C5F-CED7-40EA-9FBA-F7C6A1D953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D1C77-0614-4D5A-A058-DEC1305A9909}" type="pres">
      <dgm:prSet presAssocID="{BF5CC7F1-B698-4A00-B7E9-B2A8F73474C5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68BE089-23B7-443A-9D9B-C764F9FBCE20}" type="pres">
      <dgm:prSet presAssocID="{BF5CC7F1-B698-4A00-B7E9-B2A8F73474C5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7B925CAD-988B-4302-9936-FB3A08899477}" type="pres">
      <dgm:prSet presAssocID="{CABE81A3-E367-44FB-A643-3F9BA88D803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D0BD5-F38C-4BBB-80BE-53DD777A2626}" type="pres">
      <dgm:prSet presAssocID="{3A62E2A2-2B97-485F-882B-410071F6BF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CF01238-91ED-4949-8108-3B48E7E856B9}" type="pres">
      <dgm:prSet presAssocID="{3A62E2A2-2B97-485F-882B-410071F6BF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B7DF8DC1-8FE9-4781-9A4E-BF1A5BA570E6}" type="pres">
      <dgm:prSet presAssocID="{45289589-7C7C-438F-A58B-B5C59BB56AA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EC150-1357-45DE-A6A6-35FC0C3EEEE9}" type="pres">
      <dgm:prSet presAssocID="{AD5EC613-E4F0-44BB-AD10-608997A73230}" presName="parTrans" presStyleLbl="sibTrans2D1" presStyleIdx="6" presStyleCnt="7"/>
      <dgm:spPr/>
      <dgm:t>
        <a:bodyPr/>
        <a:lstStyle/>
        <a:p>
          <a:endParaRPr lang="ru-RU"/>
        </a:p>
      </dgm:t>
    </dgm:pt>
    <dgm:pt modelId="{87CBD88F-5D39-4FE9-A5F4-FDA2D30C33DE}" type="pres">
      <dgm:prSet presAssocID="{AD5EC613-E4F0-44BB-AD10-608997A73230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97A06C2-7B3D-499A-84D2-CFD85C0C619F}" type="pres">
      <dgm:prSet presAssocID="{BBFDAACB-37B1-41C6-B38C-901170699F1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6C1EE-A39D-4BFF-97AB-B4F8D32D1E2A}" type="presOf" srcId="{AD5EC613-E4F0-44BB-AD10-608997A73230}" destId="{87CBD88F-5D39-4FE9-A5F4-FDA2D30C33DE}" srcOrd="1" destOrd="0" presId="urn:microsoft.com/office/officeart/2005/8/layout/radial5"/>
    <dgm:cxn modelId="{D3B18EE1-73FF-4DAF-909E-24F8640B2F44}" type="presOf" srcId="{BBFDAACB-37B1-41C6-B38C-901170699F1C}" destId="{C97A06C2-7B3D-499A-84D2-CFD85C0C619F}" srcOrd="0" destOrd="0" presId="urn:microsoft.com/office/officeart/2005/8/layout/radial5"/>
    <dgm:cxn modelId="{9ECD024D-EBBA-41FB-AFC5-58337BE99050}" type="presOf" srcId="{3A62E2A2-2B97-485F-882B-410071F6BFF3}" destId="{4CF01238-91ED-4949-8108-3B48E7E856B9}" srcOrd="1" destOrd="0" presId="urn:microsoft.com/office/officeart/2005/8/layout/radial5"/>
    <dgm:cxn modelId="{E906E76F-BAF2-45B2-9CAD-C201A3B853A7}" type="presOf" srcId="{718CEFF7-9AC7-46A0-A8BF-AC6C15EB0ED7}" destId="{68059E4D-B874-4E7E-A250-736EA7DDAC9F}" srcOrd="1" destOrd="0" presId="urn:microsoft.com/office/officeart/2005/8/layout/radial5"/>
    <dgm:cxn modelId="{6B441E2C-20F8-4E02-994A-9E7EE7E39F54}" type="presOf" srcId="{8455EF28-3EA2-4BD4-B413-9E53A30868C5}" destId="{56FABA0D-8502-4D2E-9B83-8879E0B3A3CF}" srcOrd="0" destOrd="0" presId="urn:microsoft.com/office/officeart/2005/8/layout/radial5"/>
    <dgm:cxn modelId="{FA814383-2BDB-4AD3-9D56-FBC1E1BF79A8}" type="presOf" srcId="{3E20C8AC-E924-4DDB-9917-360CBD1AB125}" destId="{F950CB0F-16BA-448E-A99C-4A33BA601470}" srcOrd="1" destOrd="0" presId="urn:microsoft.com/office/officeart/2005/8/layout/radial5"/>
    <dgm:cxn modelId="{AFCBF3AB-06D3-4C0B-BCEA-14AFA475FCD5}" srcId="{61E47B63-2682-48AD-A3FE-717C506B0BA8}" destId="{CE794C5F-CED7-40EA-9FBA-F7C6A1D9537E}" srcOrd="3" destOrd="0" parTransId="{54986D1D-EEAC-4796-877A-2EFEBA20A6E2}" sibTransId="{11BB827C-1B99-4923-8570-886FD18C0B15}"/>
    <dgm:cxn modelId="{91598B7F-F076-4A55-B2A3-DEC36F98E60F}" type="presOf" srcId="{BF5CC7F1-B698-4A00-B7E9-B2A8F73474C5}" destId="{668BE089-23B7-443A-9D9B-C764F9FBCE20}" srcOrd="1" destOrd="0" presId="urn:microsoft.com/office/officeart/2005/8/layout/radial5"/>
    <dgm:cxn modelId="{50C487C7-A838-403A-937E-0E0C6492571D}" type="presOf" srcId="{1AA05BA8-2606-4AE3-A0E3-F3707FC18553}" destId="{F1026DC0-FB3C-45B3-ABED-9A7C8D653D12}" srcOrd="1" destOrd="0" presId="urn:microsoft.com/office/officeart/2005/8/layout/radial5"/>
    <dgm:cxn modelId="{84361020-B0AD-4AC5-986B-E6227A9FB106}" type="presOf" srcId="{54986D1D-EEAC-4796-877A-2EFEBA20A6E2}" destId="{43DFD3E3-510B-400C-A5E1-15D76B47B778}" srcOrd="0" destOrd="0" presId="urn:microsoft.com/office/officeart/2005/8/layout/radial5"/>
    <dgm:cxn modelId="{CDE2F923-65FE-4F8B-86EE-33E08F799BA7}" type="presOf" srcId="{BF5CC7F1-B698-4A00-B7E9-B2A8F73474C5}" destId="{A64D1C77-0614-4D5A-A058-DEC1305A9909}" srcOrd="0" destOrd="0" presId="urn:microsoft.com/office/officeart/2005/8/layout/radial5"/>
    <dgm:cxn modelId="{8514360A-E5DE-43E4-A877-5F8C08BDA3A3}" type="presOf" srcId="{54986D1D-EEAC-4796-877A-2EFEBA20A6E2}" destId="{0C9307AD-C60D-4C66-B616-E20809577A85}" srcOrd="1" destOrd="0" presId="urn:microsoft.com/office/officeart/2005/8/layout/radial5"/>
    <dgm:cxn modelId="{DDD5319B-488C-4BB0-A9AF-529D4D2D9505}" srcId="{61E47B63-2682-48AD-A3FE-717C506B0BA8}" destId="{CABE81A3-E367-44FB-A643-3F9BA88D803E}" srcOrd="4" destOrd="0" parTransId="{BF5CC7F1-B698-4A00-B7E9-B2A8F73474C5}" sibTransId="{E76D805A-4834-4C36-90BB-A3F6EC611E1D}"/>
    <dgm:cxn modelId="{A3F96D79-C716-4542-88DC-73BCD87D5819}" type="presOf" srcId="{C50248DC-0D2E-4CFB-830E-BD2C630A72C2}" destId="{E1546C5B-A17D-41A1-A893-5A167FD068FB}" srcOrd="0" destOrd="0" presId="urn:microsoft.com/office/officeart/2005/8/layout/radial5"/>
    <dgm:cxn modelId="{1F793309-D394-4368-894C-23499F0F8AD1}" srcId="{61E47B63-2682-48AD-A3FE-717C506B0BA8}" destId="{BBFDAACB-37B1-41C6-B38C-901170699F1C}" srcOrd="6" destOrd="0" parTransId="{AD5EC613-E4F0-44BB-AD10-608997A73230}" sibTransId="{847E7DB1-70E4-4CF3-8B3B-590F9A3901A4}"/>
    <dgm:cxn modelId="{29FA8614-976D-4839-9C2F-35783F6FAB67}" type="presOf" srcId="{3E20C8AC-E924-4DDB-9917-360CBD1AB125}" destId="{BE23C211-5680-428A-AF41-8C247161D25D}" srcOrd="0" destOrd="0" presId="urn:microsoft.com/office/officeart/2005/8/layout/radial5"/>
    <dgm:cxn modelId="{DD963760-E259-4FF0-B158-3B8156F90316}" type="presOf" srcId="{61E47B63-2682-48AD-A3FE-717C506B0BA8}" destId="{414A8753-21B3-484D-BA9D-319BC5F863B2}" srcOrd="0" destOrd="0" presId="urn:microsoft.com/office/officeart/2005/8/layout/radial5"/>
    <dgm:cxn modelId="{A37372B1-FF05-4C47-8D64-738D88A78B0F}" type="presOf" srcId="{45289589-7C7C-438F-A58B-B5C59BB56AAE}" destId="{B7DF8DC1-8FE9-4781-9A4E-BF1A5BA570E6}" srcOrd="0" destOrd="0" presId="urn:microsoft.com/office/officeart/2005/8/layout/radial5"/>
    <dgm:cxn modelId="{42F8F468-5B81-4903-901E-C80BD2A0B320}" type="presOf" srcId="{7EF1B2B4-1F5F-4BB6-9DA1-6E4A4B96F1A5}" destId="{9F728C13-5775-4428-8EEB-837D8817343A}" srcOrd="0" destOrd="0" presId="urn:microsoft.com/office/officeart/2005/8/layout/radial5"/>
    <dgm:cxn modelId="{B8D21228-A9E2-47E8-B10F-A92DE9B9FCF3}" type="presOf" srcId="{718CEFF7-9AC7-46A0-A8BF-AC6C15EB0ED7}" destId="{A8310115-7D26-460C-A8F3-5FD794AD86B3}" srcOrd="0" destOrd="0" presId="urn:microsoft.com/office/officeart/2005/8/layout/radial5"/>
    <dgm:cxn modelId="{E9442BAF-B807-4BBF-B5F8-9D7E4EA28C41}" type="presOf" srcId="{1AA05BA8-2606-4AE3-A0E3-F3707FC18553}" destId="{0C8FA1A0-CBE7-4BEB-B59D-7C14C3E2308E}" srcOrd="0" destOrd="0" presId="urn:microsoft.com/office/officeart/2005/8/layout/radial5"/>
    <dgm:cxn modelId="{87D2F8A8-BB1B-4F80-836E-C00A274A4DA5}" type="presOf" srcId="{CABE81A3-E367-44FB-A643-3F9BA88D803E}" destId="{7B925CAD-988B-4302-9936-FB3A08899477}" srcOrd="0" destOrd="0" presId="urn:microsoft.com/office/officeart/2005/8/layout/radial5"/>
    <dgm:cxn modelId="{D253B73D-AC20-47C8-A007-370DCEF14BDC}" srcId="{61E47B63-2682-48AD-A3FE-717C506B0BA8}" destId="{8455EF28-3EA2-4BD4-B413-9E53A30868C5}" srcOrd="0" destOrd="0" parTransId="{3E20C8AC-E924-4DDB-9917-360CBD1AB125}" sibTransId="{DC4BC2F5-D170-4E6F-935B-BB2B0466C348}"/>
    <dgm:cxn modelId="{092DB586-9EFD-4B0A-AD71-481EA7FA4072}" srcId="{85732931-D7BA-436B-984D-D33FFBA77AF2}" destId="{61E47B63-2682-48AD-A3FE-717C506B0BA8}" srcOrd="0" destOrd="0" parTransId="{DA7BED14-7AA8-4BB2-B7AA-C77527ED7204}" sibTransId="{4616C90D-0B68-4F37-9BE1-8A07DB86A4F6}"/>
    <dgm:cxn modelId="{DB0E0791-C3E8-43E1-9246-38E68A4DC0D7}" type="presOf" srcId="{AD5EC613-E4F0-44BB-AD10-608997A73230}" destId="{B3CEC150-1357-45DE-A6A6-35FC0C3EEEE9}" srcOrd="0" destOrd="0" presId="urn:microsoft.com/office/officeart/2005/8/layout/radial5"/>
    <dgm:cxn modelId="{60C3642A-B4F3-4C38-8BDB-2FCEE3DBC0DC}" type="presOf" srcId="{85732931-D7BA-436B-984D-D33FFBA77AF2}" destId="{7EC397D0-4907-4890-B53B-8767F4944ED9}" srcOrd="0" destOrd="0" presId="urn:microsoft.com/office/officeart/2005/8/layout/radial5"/>
    <dgm:cxn modelId="{79BD3FC9-C956-48A1-9917-510E64DC8DFE}" srcId="{61E47B63-2682-48AD-A3FE-717C506B0BA8}" destId="{45289589-7C7C-438F-A58B-B5C59BB56AAE}" srcOrd="5" destOrd="0" parTransId="{3A62E2A2-2B97-485F-882B-410071F6BFF3}" sibTransId="{74831ED1-7099-43C9-8742-67D489CD964E}"/>
    <dgm:cxn modelId="{B0BABAFC-25F4-45FB-837B-AF641032C057}" srcId="{61E47B63-2682-48AD-A3FE-717C506B0BA8}" destId="{7EF1B2B4-1F5F-4BB6-9DA1-6E4A4B96F1A5}" srcOrd="1" destOrd="0" parTransId="{1AA05BA8-2606-4AE3-A0E3-F3707FC18553}" sibTransId="{F7CDC1DD-4481-407A-8D7A-D180026924D2}"/>
    <dgm:cxn modelId="{1EA7EFB4-17EF-4DA4-8D1E-FA19B67F49AD}" srcId="{85732931-D7BA-436B-984D-D33FFBA77AF2}" destId="{EB1B445B-5012-4F29-A714-8DF4E8585579}" srcOrd="1" destOrd="0" parTransId="{DBED7079-F8B8-40FD-8B9E-67090ED74F88}" sibTransId="{1FB48577-614D-49F2-A04C-658940D15203}"/>
    <dgm:cxn modelId="{101B7A35-7FD0-4035-86D4-538BE6733089}" type="presOf" srcId="{3A62E2A2-2B97-485F-882B-410071F6BFF3}" destId="{6B2D0BD5-F38C-4BBB-80BE-53DD777A2626}" srcOrd="0" destOrd="0" presId="urn:microsoft.com/office/officeart/2005/8/layout/radial5"/>
    <dgm:cxn modelId="{E36FD3D6-7083-486F-B310-7B04E274585E}" type="presOf" srcId="{CE794C5F-CED7-40EA-9FBA-F7C6A1D9537E}" destId="{6C283C05-EBFC-4825-A81A-706D38FB7A27}" srcOrd="0" destOrd="0" presId="urn:microsoft.com/office/officeart/2005/8/layout/radial5"/>
    <dgm:cxn modelId="{A85DA849-9E54-4B5C-B6D0-5DF30195ED3B}" srcId="{61E47B63-2682-48AD-A3FE-717C506B0BA8}" destId="{C50248DC-0D2E-4CFB-830E-BD2C630A72C2}" srcOrd="2" destOrd="0" parTransId="{718CEFF7-9AC7-46A0-A8BF-AC6C15EB0ED7}" sibTransId="{5113F11A-FB57-40FA-9AC2-3C31ABD387D5}"/>
    <dgm:cxn modelId="{A87FB8BD-F9FB-43B1-8EF8-B7E2E38E33B5}" type="presParOf" srcId="{7EC397D0-4907-4890-B53B-8767F4944ED9}" destId="{414A8753-21B3-484D-BA9D-319BC5F863B2}" srcOrd="0" destOrd="0" presId="urn:microsoft.com/office/officeart/2005/8/layout/radial5"/>
    <dgm:cxn modelId="{173D1E53-D77F-49F4-B8CF-34F765C00FB2}" type="presParOf" srcId="{7EC397D0-4907-4890-B53B-8767F4944ED9}" destId="{BE23C211-5680-428A-AF41-8C247161D25D}" srcOrd="1" destOrd="0" presId="urn:microsoft.com/office/officeart/2005/8/layout/radial5"/>
    <dgm:cxn modelId="{322F5468-70E4-4D12-A4DD-D7B05BA211D3}" type="presParOf" srcId="{BE23C211-5680-428A-AF41-8C247161D25D}" destId="{F950CB0F-16BA-448E-A99C-4A33BA601470}" srcOrd="0" destOrd="0" presId="urn:microsoft.com/office/officeart/2005/8/layout/radial5"/>
    <dgm:cxn modelId="{AD6CC0EA-0528-4544-B8D9-7B65600CBFA8}" type="presParOf" srcId="{7EC397D0-4907-4890-B53B-8767F4944ED9}" destId="{56FABA0D-8502-4D2E-9B83-8879E0B3A3CF}" srcOrd="2" destOrd="0" presId="urn:microsoft.com/office/officeart/2005/8/layout/radial5"/>
    <dgm:cxn modelId="{94141689-A924-4A6D-BE29-AC40B2D39D93}" type="presParOf" srcId="{7EC397D0-4907-4890-B53B-8767F4944ED9}" destId="{0C8FA1A0-CBE7-4BEB-B59D-7C14C3E2308E}" srcOrd="3" destOrd="0" presId="urn:microsoft.com/office/officeart/2005/8/layout/radial5"/>
    <dgm:cxn modelId="{30EF5E13-8491-4B48-B9F8-C725FC4ED84C}" type="presParOf" srcId="{0C8FA1A0-CBE7-4BEB-B59D-7C14C3E2308E}" destId="{F1026DC0-FB3C-45B3-ABED-9A7C8D653D12}" srcOrd="0" destOrd="0" presId="urn:microsoft.com/office/officeart/2005/8/layout/radial5"/>
    <dgm:cxn modelId="{A7F9406A-929C-4E05-A1A9-ECFA89AC6BC9}" type="presParOf" srcId="{7EC397D0-4907-4890-B53B-8767F4944ED9}" destId="{9F728C13-5775-4428-8EEB-837D8817343A}" srcOrd="4" destOrd="0" presId="urn:microsoft.com/office/officeart/2005/8/layout/radial5"/>
    <dgm:cxn modelId="{40C7D043-A853-49B4-AEFF-DE3B98BF46FC}" type="presParOf" srcId="{7EC397D0-4907-4890-B53B-8767F4944ED9}" destId="{A8310115-7D26-460C-A8F3-5FD794AD86B3}" srcOrd="5" destOrd="0" presId="urn:microsoft.com/office/officeart/2005/8/layout/radial5"/>
    <dgm:cxn modelId="{D4CA4CED-7455-4A9C-94B3-CB026D6F157B}" type="presParOf" srcId="{A8310115-7D26-460C-A8F3-5FD794AD86B3}" destId="{68059E4D-B874-4E7E-A250-736EA7DDAC9F}" srcOrd="0" destOrd="0" presId="urn:microsoft.com/office/officeart/2005/8/layout/radial5"/>
    <dgm:cxn modelId="{86BE2CF7-8A08-44AB-852D-E1B2ABE7193B}" type="presParOf" srcId="{7EC397D0-4907-4890-B53B-8767F4944ED9}" destId="{E1546C5B-A17D-41A1-A893-5A167FD068FB}" srcOrd="6" destOrd="0" presId="urn:microsoft.com/office/officeart/2005/8/layout/radial5"/>
    <dgm:cxn modelId="{36782F84-681A-49A6-8128-6638BE6EDA9B}" type="presParOf" srcId="{7EC397D0-4907-4890-B53B-8767F4944ED9}" destId="{43DFD3E3-510B-400C-A5E1-15D76B47B778}" srcOrd="7" destOrd="0" presId="urn:microsoft.com/office/officeart/2005/8/layout/radial5"/>
    <dgm:cxn modelId="{71F4EA52-558F-4E6E-AA89-95FFD9B0667E}" type="presParOf" srcId="{43DFD3E3-510B-400C-A5E1-15D76B47B778}" destId="{0C9307AD-C60D-4C66-B616-E20809577A85}" srcOrd="0" destOrd="0" presId="urn:microsoft.com/office/officeart/2005/8/layout/radial5"/>
    <dgm:cxn modelId="{8092C7A2-5088-4D45-A17C-CDC15EB9AB32}" type="presParOf" srcId="{7EC397D0-4907-4890-B53B-8767F4944ED9}" destId="{6C283C05-EBFC-4825-A81A-706D38FB7A27}" srcOrd="8" destOrd="0" presId="urn:microsoft.com/office/officeart/2005/8/layout/radial5"/>
    <dgm:cxn modelId="{9F0C474C-DD52-428F-A3A4-60F21AB13DDB}" type="presParOf" srcId="{7EC397D0-4907-4890-B53B-8767F4944ED9}" destId="{A64D1C77-0614-4D5A-A058-DEC1305A9909}" srcOrd="9" destOrd="0" presId="urn:microsoft.com/office/officeart/2005/8/layout/radial5"/>
    <dgm:cxn modelId="{6A61B2AE-24AB-43C8-A636-DADB63A437B7}" type="presParOf" srcId="{A64D1C77-0614-4D5A-A058-DEC1305A9909}" destId="{668BE089-23B7-443A-9D9B-C764F9FBCE20}" srcOrd="0" destOrd="0" presId="urn:microsoft.com/office/officeart/2005/8/layout/radial5"/>
    <dgm:cxn modelId="{2F018859-0E1B-4D60-8C18-F05BD0F8DE9F}" type="presParOf" srcId="{7EC397D0-4907-4890-B53B-8767F4944ED9}" destId="{7B925CAD-988B-4302-9936-FB3A08899477}" srcOrd="10" destOrd="0" presId="urn:microsoft.com/office/officeart/2005/8/layout/radial5"/>
    <dgm:cxn modelId="{82BDB529-D906-44E5-A426-6D3F442CE894}" type="presParOf" srcId="{7EC397D0-4907-4890-B53B-8767F4944ED9}" destId="{6B2D0BD5-F38C-4BBB-80BE-53DD777A2626}" srcOrd="11" destOrd="0" presId="urn:microsoft.com/office/officeart/2005/8/layout/radial5"/>
    <dgm:cxn modelId="{F28305FD-7937-469C-8AD7-243604542B05}" type="presParOf" srcId="{6B2D0BD5-F38C-4BBB-80BE-53DD777A2626}" destId="{4CF01238-91ED-4949-8108-3B48E7E856B9}" srcOrd="0" destOrd="0" presId="urn:microsoft.com/office/officeart/2005/8/layout/radial5"/>
    <dgm:cxn modelId="{B4811563-3DCF-423F-84A1-36245E98A780}" type="presParOf" srcId="{7EC397D0-4907-4890-B53B-8767F4944ED9}" destId="{B7DF8DC1-8FE9-4781-9A4E-BF1A5BA570E6}" srcOrd="12" destOrd="0" presId="urn:microsoft.com/office/officeart/2005/8/layout/radial5"/>
    <dgm:cxn modelId="{D454556C-46A3-4B56-BFAF-FCC27304082D}" type="presParOf" srcId="{7EC397D0-4907-4890-B53B-8767F4944ED9}" destId="{B3CEC150-1357-45DE-A6A6-35FC0C3EEEE9}" srcOrd="13" destOrd="0" presId="urn:microsoft.com/office/officeart/2005/8/layout/radial5"/>
    <dgm:cxn modelId="{1839EDD1-5761-467E-B515-B76D556A3DFB}" type="presParOf" srcId="{B3CEC150-1357-45DE-A6A6-35FC0C3EEEE9}" destId="{87CBD88F-5D39-4FE9-A5F4-FDA2D30C33DE}" srcOrd="0" destOrd="0" presId="urn:microsoft.com/office/officeart/2005/8/layout/radial5"/>
    <dgm:cxn modelId="{730402AF-6DD1-4594-8F08-4FA3D857D6B2}" type="presParOf" srcId="{7EC397D0-4907-4890-B53B-8767F4944ED9}" destId="{C97A06C2-7B3D-499A-84D2-CFD85C0C619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A28C3-4B6B-4AE7-BE2D-D6F147E57075}" type="doc">
      <dgm:prSet loTypeId="urn:microsoft.com/office/officeart/2011/layout/HexagonRadial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3835F7-163A-4DA4-9211-0B8867503E72}">
      <dgm:prSet phldrT="[Текст]" custT="1"/>
      <dgm:spPr/>
      <dgm:t>
        <a:bodyPr/>
        <a:lstStyle/>
        <a:p>
          <a:r>
            <a:rPr lang="ru-RU" sz="1400" b="1" smtClean="0"/>
            <a:t>« ПЕРВЫЕ ШАГИ» Давайте,познакомимся.</a:t>
          </a:r>
          <a:endParaRPr lang="ru-RU" sz="1400" dirty="0"/>
        </a:p>
      </dgm:t>
    </dgm:pt>
    <dgm:pt modelId="{CD3BD806-CFA2-46AC-8592-BF2945FBA191}" type="parTrans" cxnId="{70D755FC-0329-4441-9770-78249BB284F8}">
      <dgm:prSet/>
      <dgm:spPr/>
      <dgm:t>
        <a:bodyPr/>
        <a:lstStyle/>
        <a:p>
          <a:endParaRPr lang="ru-RU"/>
        </a:p>
      </dgm:t>
    </dgm:pt>
    <dgm:pt modelId="{30EF1ECF-3865-4D01-A5B1-1E63197DFB0D}" type="sibTrans" cxnId="{70D755FC-0329-4441-9770-78249BB284F8}">
      <dgm:prSet/>
      <dgm:spPr/>
      <dgm:t>
        <a:bodyPr/>
        <a:lstStyle/>
        <a:p>
          <a:endParaRPr lang="ru-RU"/>
        </a:p>
      </dgm:t>
    </dgm:pt>
    <dgm:pt modelId="{8EB76651-3F7F-46A1-9161-E5DF2FF03289}">
      <dgm:prSet phldrT="[Текст]"/>
      <dgm:spPr/>
      <dgm:t>
        <a:bodyPr/>
        <a:lstStyle/>
        <a:p>
          <a:r>
            <a:rPr lang="ru-RU" b="1" u="sng" dirty="0" smtClean="0"/>
            <a:t>Изучить</a:t>
          </a:r>
          <a:endParaRPr lang="ru-RU" dirty="0"/>
        </a:p>
      </dgm:t>
    </dgm:pt>
    <dgm:pt modelId="{140A8216-96DE-4991-B153-B5796B99A90D}" type="parTrans" cxnId="{800F6DD6-BD71-4ACC-9596-65DAFE8813BD}">
      <dgm:prSet/>
      <dgm:spPr/>
      <dgm:t>
        <a:bodyPr/>
        <a:lstStyle/>
        <a:p>
          <a:endParaRPr lang="ru-RU"/>
        </a:p>
      </dgm:t>
    </dgm:pt>
    <dgm:pt modelId="{192657E4-0F03-433D-B2A9-F000B0AB6ABD}" type="sibTrans" cxnId="{800F6DD6-BD71-4ACC-9596-65DAFE8813BD}">
      <dgm:prSet/>
      <dgm:spPr/>
      <dgm:t>
        <a:bodyPr/>
        <a:lstStyle/>
        <a:p>
          <a:endParaRPr lang="ru-RU"/>
        </a:p>
      </dgm:t>
    </dgm:pt>
    <dgm:pt modelId="{46B90649-E357-4938-B250-49B2444D8AEE}">
      <dgm:prSet phldrT="[Текст]" custT="1"/>
      <dgm:spPr/>
      <dgm:t>
        <a:bodyPr/>
        <a:lstStyle/>
        <a:p>
          <a:r>
            <a:rPr lang="ru-RU" sz="1000" b="1" u="sng" dirty="0" smtClean="0"/>
            <a:t>Спроектировать</a:t>
          </a:r>
          <a:endParaRPr lang="ru-RU" sz="1000" dirty="0"/>
        </a:p>
      </dgm:t>
    </dgm:pt>
    <dgm:pt modelId="{DB236B1E-0E03-43E6-BA04-FCF22E8F94D9}" type="parTrans" cxnId="{EBA9C520-4EE5-4EB3-B532-3CF0FC6E33CF}">
      <dgm:prSet/>
      <dgm:spPr/>
      <dgm:t>
        <a:bodyPr/>
        <a:lstStyle/>
        <a:p>
          <a:endParaRPr lang="ru-RU"/>
        </a:p>
      </dgm:t>
    </dgm:pt>
    <dgm:pt modelId="{0ACF060F-43C5-4A50-8E72-B9DEFA6471B2}" type="sibTrans" cxnId="{EBA9C520-4EE5-4EB3-B532-3CF0FC6E33CF}">
      <dgm:prSet/>
      <dgm:spPr/>
      <dgm:t>
        <a:bodyPr/>
        <a:lstStyle/>
        <a:p>
          <a:endParaRPr lang="ru-RU"/>
        </a:p>
      </dgm:t>
    </dgm:pt>
    <dgm:pt modelId="{143AC7B2-85D6-4691-9C6E-B459F88783AC}">
      <dgm:prSet phldrT="[Текст]"/>
      <dgm:spPr/>
      <dgm:t>
        <a:bodyPr/>
        <a:lstStyle/>
        <a:p>
          <a:r>
            <a:rPr lang="ru-RU" b="1" u="sng" dirty="0" smtClean="0"/>
            <a:t>Определить</a:t>
          </a:r>
          <a:r>
            <a:rPr lang="ru-RU" dirty="0" smtClean="0"/>
            <a:t> </a:t>
          </a:r>
          <a:endParaRPr lang="ru-RU" dirty="0"/>
        </a:p>
      </dgm:t>
    </dgm:pt>
    <dgm:pt modelId="{EB297277-BA89-47C3-A4A3-C9D87A88D096}" type="parTrans" cxnId="{1BD57F71-8AC4-402B-B280-92914A582849}">
      <dgm:prSet/>
      <dgm:spPr/>
      <dgm:t>
        <a:bodyPr/>
        <a:lstStyle/>
        <a:p>
          <a:endParaRPr lang="ru-RU"/>
        </a:p>
      </dgm:t>
    </dgm:pt>
    <dgm:pt modelId="{034B6563-9190-4819-9B01-99EABC9E4614}" type="sibTrans" cxnId="{1BD57F71-8AC4-402B-B280-92914A582849}">
      <dgm:prSet/>
      <dgm:spPr/>
      <dgm:t>
        <a:bodyPr/>
        <a:lstStyle/>
        <a:p>
          <a:endParaRPr lang="ru-RU"/>
        </a:p>
      </dgm:t>
    </dgm:pt>
    <dgm:pt modelId="{C126939E-37CF-412E-8CF7-40F89A0EDB93}">
      <dgm:prSet phldrT="[Текст]"/>
      <dgm:spPr/>
      <dgm:t>
        <a:bodyPr/>
        <a:lstStyle/>
        <a:p>
          <a:r>
            <a:rPr lang="ru-RU" b="1" u="sng" dirty="0" smtClean="0"/>
            <a:t>Изучить</a:t>
          </a:r>
          <a:endParaRPr lang="ru-RU" dirty="0"/>
        </a:p>
      </dgm:t>
    </dgm:pt>
    <dgm:pt modelId="{70AE8608-6997-432C-8D5C-866F8993CDC0}" type="parTrans" cxnId="{02C84A19-81EF-48FA-9E96-65BD36C442AA}">
      <dgm:prSet/>
      <dgm:spPr/>
      <dgm:t>
        <a:bodyPr/>
        <a:lstStyle/>
        <a:p>
          <a:endParaRPr lang="ru-RU"/>
        </a:p>
      </dgm:t>
    </dgm:pt>
    <dgm:pt modelId="{BE4AFD39-DBA0-4308-A8C4-5D57BA618775}" type="sibTrans" cxnId="{02C84A19-81EF-48FA-9E96-65BD36C442AA}">
      <dgm:prSet/>
      <dgm:spPr/>
      <dgm:t>
        <a:bodyPr/>
        <a:lstStyle/>
        <a:p>
          <a:endParaRPr lang="ru-RU"/>
        </a:p>
      </dgm:t>
    </dgm:pt>
    <dgm:pt modelId="{BA2CD88E-E99C-42FE-88A6-AF93A913019F}">
      <dgm:prSet phldrT="[Текст]"/>
      <dgm:spPr/>
      <dgm:t>
        <a:bodyPr/>
        <a:lstStyle/>
        <a:p>
          <a:r>
            <a:rPr lang="ru-RU" b="1" u="sng" dirty="0" smtClean="0"/>
            <a:t>Выявить</a:t>
          </a:r>
          <a:endParaRPr lang="ru-RU" dirty="0"/>
        </a:p>
      </dgm:t>
    </dgm:pt>
    <dgm:pt modelId="{E853B5F5-4997-4D2A-8A97-EF5C17D23BB1}" type="parTrans" cxnId="{A1F07D7E-2F1A-4014-93A8-EDD3056FD7C5}">
      <dgm:prSet/>
      <dgm:spPr/>
      <dgm:t>
        <a:bodyPr/>
        <a:lstStyle/>
        <a:p>
          <a:endParaRPr lang="ru-RU"/>
        </a:p>
      </dgm:t>
    </dgm:pt>
    <dgm:pt modelId="{77329E93-963C-4266-A7D8-5E9F7944003B}" type="sibTrans" cxnId="{A1F07D7E-2F1A-4014-93A8-EDD3056FD7C5}">
      <dgm:prSet/>
      <dgm:spPr/>
      <dgm:t>
        <a:bodyPr/>
        <a:lstStyle/>
        <a:p>
          <a:endParaRPr lang="ru-RU"/>
        </a:p>
      </dgm:t>
    </dgm:pt>
    <dgm:pt modelId="{F6AB3167-3B2D-4FF8-93EB-B4C61EE4F6DC}">
      <dgm:prSet phldrT="[Текст]"/>
      <dgm:spPr/>
      <dgm:t>
        <a:bodyPr/>
        <a:lstStyle/>
        <a:p>
          <a:r>
            <a:rPr lang="ru-RU" b="1" u="sng" dirty="0" smtClean="0"/>
            <a:t>Определить</a:t>
          </a:r>
          <a:endParaRPr lang="ru-RU" dirty="0"/>
        </a:p>
      </dgm:t>
    </dgm:pt>
    <dgm:pt modelId="{0C6050FB-3A95-48E8-A224-D096700F38DF}" type="parTrans" cxnId="{230B661C-B5FD-4745-BF02-7C832286D85F}">
      <dgm:prSet/>
      <dgm:spPr/>
      <dgm:t>
        <a:bodyPr/>
        <a:lstStyle/>
        <a:p>
          <a:endParaRPr lang="ru-RU"/>
        </a:p>
      </dgm:t>
    </dgm:pt>
    <dgm:pt modelId="{822FBD97-4FA6-4481-89D0-1DF883A3573D}" type="sibTrans" cxnId="{230B661C-B5FD-4745-BF02-7C832286D85F}">
      <dgm:prSet/>
      <dgm:spPr/>
      <dgm:t>
        <a:bodyPr/>
        <a:lstStyle/>
        <a:p>
          <a:endParaRPr lang="ru-RU"/>
        </a:p>
      </dgm:t>
    </dgm:pt>
    <dgm:pt modelId="{0CFF59D3-3AE3-4BDD-A96A-8A5B76018CBB}" type="pres">
      <dgm:prSet presAssocID="{C37A28C3-4B6B-4AE7-BE2D-D6F147E570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02E7F7-5BCE-4F60-9688-F23B28E958CC}" type="pres">
      <dgm:prSet presAssocID="{C23835F7-163A-4DA4-9211-0B8867503E7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CCD23BBB-35F9-4AE3-9268-5CC475202F5C}" type="pres">
      <dgm:prSet presAssocID="{8EB76651-3F7F-46A1-9161-E5DF2FF03289}" presName="Accent1" presStyleCnt="0"/>
      <dgm:spPr/>
    </dgm:pt>
    <dgm:pt modelId="{1E11CF8E-A72C-4D4B-B2B3-C781353E593B}" type="pres">
      <dgm:prSet presAssocID="{8EB76651-3F7F-46A1-9161-E5DF2FF03289}" presName="Accent" presStyleLbl="bgShp" presStyleIdx="0" presStyleCnt="6"/>
      <dgm:spPr/>
    </dgm:pt>
    <dgm:pt modelId="{1465C4C4-2C28-4F64-A593-21E2E1663C66}" type="pres">
      <dgm:prSet presAssocID="{8EB76651-3F7F-46A1-9161-E5DF2FF0328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76493-5A14-4434-B7A3-A4168418EDDC}" type="pres">
      <dgm:prSet presAssocID="{46B90649-E357-4938-B250-49B2444D8AEE}" presName="Accent2" presStyleCnt="0"/>
      <dgm:spPr/>
    </dgm:pt>
    <dgm:pt modelId="{FDB97526-FDBF-4EC5-8D30-003DA35EF801}" type="pres">
      <dgm:prSet presAssocID="{46B90649-E357-4938-B250-49B2444D8AEE}" presName="Accent" presStyleLbl="bgShp" presStyleIdx="1" presStyleCnt="6"/>
      <dgm:spPr/>
    </dgm:pt>
    <dgm:pt modelId="{0C4BCA10-4835-4C66-B7BA-0EE14AEFCBA8}" type="pres">
      <dgm:prSet presAssocID="{46B90649-E357-4938-B250-49B2444D8AE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39C5-75AD-4267-911D-C09C387E6E8E}" type="pres">
      <dgm:prSet presAssocID="{143AC7B2-85D6-4691-9C6E-B459F88783AC}" presName="Accent3" presStyleCnt="0"/>
      <dgm:spPr/>
    </dgm:pt>
    <dgm:pt modelId="{E20BF7BC-0F81-451F-993F-05830C984DA9}" type="pres">
      <dgm:prSet presAssocID="{143AC7B2-85D6-4691-9C6E-B459F88783AC}" presName="Accent" presStyleLbl="bgShp" presStyleIdx="2" presStyleCnt="6"/>
      <dgm:spPr/>
    </dgm:pt>
    <dgm:pt modelId="{07AE974F-0FDA-49D6-A075-E0AD80B700F5}" type="pres">
      <dgm:prSet presAssocID="{143AC7B2-85D6-4691-9C6E-B459F88783A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C60C2-1041-4DE4-A5B6-9876FD220EF7}" type="pres">
      <dgm:prSet presAssocID="{C126939E-37CF-412E-8CF7-40F89A0EDB93}" presName="Accent4" presStyleCnt="0"/>
      <dgm:spPr/>
    </dgm:pt>
    <dgm:pt modelId="{6FEF1D33-4A13-47BD-ADF2-5FF879DA3137}" type="pres">
      <dgm:prSet presAssocID="{C126939E-37CF-412E-8CF7-40F89A0EDB93}" presName="Accent" presStyleLbl="bgShp" presStyleIdx="3" presStyleCnt="6"/>
      <dgm:spPr/>
    </dgm:pt>
    <dgm:pt modelId="{4C1B871A-ABC7-447C-9394-39D666721F22}" type="pres">
      <dgm:prSet presAssocID="{C126939E-37CF-412E-8CF7-40F89A0EDB9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3BE8-3ABD-466D-8260-3B2BD592E39D}" type="pres">
      <dgm:prSet presAssocID="{BA2CD88E-E99C-42FE-88A6-AF93A913019F}" presName="Accent5" presStyleCnt="0"/>
      <dgm:spPr/>
    </dgm:pt>
    <dgm:pt modelId="{43F30D30-CE3B-47B2-A2FE-1434488762E4}" type="pres">
      <dgm:prSet presAssocID="{BA2CD88E-E99C-42FE-88A6-AF93A913019F}" presName="Accent" presStyleLbl="bgShp" presStyleIdx="4" presStyleCnt="6"/>
      <dgm:spPr/>
    </dgm:pt>
    <dgm:pt modelId="{DE1B0267-AC72-4256-9BBD-80DAF9DFF5A0}" type="pres">
      <dgm:prSet presAssocID="{BA2CD88E-E99C-42FE-88A6-AF93A913019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766A5-CDBE-4EE4-B8C2-436C9CAB27B8}" type="pres">
      <dgm:prSet presAssocID="{F6AB3167-3B2D-4FF8-93EB-B4C61EE4F6DC}" presName="Accent6" presStyleCnt="0"/>
      <dgm:spPr/>
    </dgm:pt>
    <dgm:pt modelId="{D8EA9055-3297-4F34-957A-DE7148E18F79}" type="pres">
      <dgm:prSet presAssocID="{F6AB3167-3B2D-4FF8-93EB-B4C61EE4F6DC}" presName="Accent" presStyleLbl="bgShp" presStyleIdx="5" presStyleCnt="6"/>
      <dgm:spPr/>
    </dgm:pt>
    <dgm:pt modelId="{6A42F84F-06EB-4ABB-A758-5F2F87496B78}" type="pres">
      <dgm:prSet presAssocID="{F6AB3167-3B2D-4FF8-93EB-B4C61EE4F6DC}" presName="Child6" presStyleLbl="node1" presStyleIdx="5" presStyleCnt="6" custLinFactNeighborX="-3703" custLinFactNeighborY="-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755FC-0329-4441-9770-78249BB284F8}" srcId="{C37A28C3-4B6B-4AE7-BE2D-D6F147E57075}" destId="{C23835F7-163A-4DA4-9211-0B8867503E72}" srcOrd="0" destOrd="0" parTransId="{CD3BD806-CFA2-46AC-8592-BF2945FBA191}" sibTransId="{30EF1ECF-3865-4D01-A5B1-1E63197DFB0D}"/>
    <dgm:cxn modelId="{22BEB45B-BBC6-4AF0-BB85-D4B5E1977AC5}" type="presOf" srcId="{C37A28C3-4B6B-4AE7-BE2D-D6F147E57075}" destId="{0CFF59D3-3AE3-4BDD-A96A-8A5B76018CBB}" srcOrd="0" destOrd="0" presId="urn:microsoft.com/office/officeart/2011/layout/HexagonRadial"/>
    <dgm:cxn modelId="{6BA6F885-8045-43F9-A5D7-A11E3C98E846}" type="presOf" srcId="{F6AB3167-3B2D-4FF8-93EB-B4C61EE4F6DC}" destId="{6A42F84F-06EB-4ABB-A758-5F2F87496B78}" srcOrd="0" destOrd="0" presId="urn:microsoft.com/office/officeart/2011/layout/HexagonRadial"/>
    <dgm:cxn modelId="{DF964E39-532E-4B73-83E7-F93D881B04E6}" type="presOf" srcId="{143AC7B2-85D6-4691-9C6E-B459F88783AC}" destId="{07AE974F-0FDA-49D6-A075-E0AD80B700F5}" srcOrd="0" destOrd="0" presId="urn:microsoft.com/office/officeart/2011/layout/HexagonRadial"/>
    <dgm:cxn modelId="{624A0322-CF5A-4352-A36F-2A7CCA63CE20}" type="presOf" srcId="{C23835F7-163A-4DA4-9211-0B8867503E72}" destId="{2802E7F7-5BCE-4F60-9688-F23B28E958CC}" srcOrd="0" destOrd="0" presId="urn:microsoft.com/office/officeart/2011/layout/HexagonRadial"/>
    <dgm:cxn modelId="{02C84A19-81EF-48FA-9E96-65BD36C442AA}" srcId="{C23835F7-163A-4DA4-9211-0B8867503E72}" destId="{C126939E-37CF-412E-8CF7-40F89A0EDB93}" srcOrd="3" destOrd="0" parTransId="{70AE8608-6997-432C-8D5C-866F8993CDC0}" sibTransId="{BE4AFD39-DBA0-4308-A8C4-5D57BA618775}"/>
    <dgm:cxn modelId="{230B661C-B5FD-4745-BF02-7C832286D85F}" srcId="{C23835F7-163A-4DA4-9211-0B8867503E72}" destId="{F6AB3167-3B2D-4FF8-93EB-B4C61EE4F6DC}" srcOrd="5" destOrd="0" parTransId="{0C6050FB-3A95-48E8-A224-D096700F38DF}" sibTransId="{822FBD97-4FA6-4481-89D0-1DF883A3573D}"/>
    <dgm:cxn modelId="{A1F07D7E-2F1A-4014-93A8-EDD3056FD7C5}" srcId="{C23835F7-163A-4DA4-9211-0B8867503E72}" destId="{BA2CD88E-E99C-42FE-88A6-AF93A913019F}" srcOrd="4" destOrd="0" parTransId="{E853B5F5-4997-4D2A-8A97-EF5C17D23BB1}" sibTransId="{77329E93-963C-4266-A7D8-5E9F7944003B}"/>
    <dgm:cxn modelId="{800F6DD6-BD71-4ACC-9596-65DAFE8813BD}" srcId="{C23835F7-163A-4DA4-9211-0B8867503E72}" destId="{8EB76651-3F7F-46A1-9161-E5DF2FF03289}" srcOrd="0" destOrd="0" parTransId="{140A8216-96DE-4991-B153-B5796B99A90D}" sibTransId="{192657E4-0F03-433D-B2A9-F000B0AB6ABD}"/>
    <dgm:cxn modelId="{1BD57F71-8AC4-402B-B280-92914A582849}" srcId="{C23835F7-163A-4DA4-9211-0B8867503E72}" destId="{143AC7B2-85D6-4691-9C6E-B459F88783AC}" srcOrd="2" destOrd="0" parTransId="{EB297277-BA89-47C3-A4A3-C9D87A88D096}" sibTransId="{034B6563-9190-4819-9B01-99EABC9E4614}"/>
    <dgm:cxn modelId="{D6BB1221-D612-4D9C-84E9-C9CA42098F79}" type="presOf" srcId="{46B90649-E357-4938-B250-49B2444D8AEE}" destId="{0C4BCA10-4835-4C66-B7BA-0EE14AEFCBA8}" srcOrd="0" destOrd="0" presId="urn:microsoft.com/office/officeart/2011/layout/HexagonRadial"/>
    <dgm:cxn modelId="{C9AB7C4E-224A-4474-AC76-C17C40E2258C}" type="presOf" srcId="{BA2CD88E-E99C-42FE-88A6-AF93A913019F}" destId="{DE1B0267-AC72-4256-9BBD-80DAF9DFF5A0}" srcOrd="0" destOrd="0" presId="urn:microsoft.com/office/officeart/2011/layout/HexagonRadial"/>
    <dgm:cxn modelId="{EBA9C520-4EE5-4EB3-B532-3CF0FC6E33CF}" srcId="{C23835F7-163A-4DA4-9211-0B8867503E72}" destId="{46B90649-E357-4938-B250-49B2444D8AEE}" srcOrd="1" destOrd="0" parTransId="{DB236B1E-0E03-43E6-BA04-FCF22E8F94D9}" sibTransId="{0ACF060F-43C5-4A50-8E72-B9DEFA6471B2}"/>
    <dgm:cxn modelId="{3E75148A-AAC8-4BBE-AD30-A50B98FA05D6}" type="presOf" srcId="{C126939E-37CF-412E-8CF7-40F89A0EDB93}" destId="{4C1B871A-ABC7-447C-9394-39D666721F22}" srcOrd="0" destOrd="0" presId="urn:microsoft.com/office/officeart/2011/layout/HexagonRadial"/>
    <dgm:cxn modelId="{A284B65E-7C61-4F6E-B7CF-4D6F72A27AE3}" type="presOf" srcId="{8EB76651-3F7F-46A1-9161-E5DF2FF03289}" destId="{1465C4C4-2C28-4F64-A593-21E2E1663C66}" srcOrd="0" destOrd="0" presId="urn:microsoft.com/office/officeart/2011/layout/HexagonRadial"/>
    <dgm:cxn modelId="{4F3DF8F6-EB50-43D9-BDAA-BA018787510F}" type="presParOf" srcId="{0CFF59D3-3AE3-4BDD-A96A-8A5B76018CBB}" destId="{2802E7F7-5BCE-4F60-9688-F23B28E958CC}" srcOrd="0" destOrd="0" presId="urn:microsoft.com/office/officeart/2011/layout/HexagonRadial"/>
    <dgm:cxn modelId="{929D61B4-D483-4646-8F92-22337DD099C1}" type="presParOf" srcId="{0CFF59D3-3AE3-4BDD-A96A-8A5B76018CBB}" destId="{CCD23BBB-35F9-4AE3-9268-5CC475202F5C}" srcOrd="1" destOrd="0" presId="urn:microsoft.com/office/officeart/2011/layout/HexagonRadial"/>
    <dgm:cxn modelId="{7BD65922-EA99-4EE6-9AB8-51C170E6C85F}" type="presParOf" srcId="{CCD23BBB-35F9-4AE3-9268-5CC475202F5C}" destId="{1E11CF8E-A72C-4D4B-B2B3-C781353E593B}" srcOrd="0" destOrd="0" presId="urn:microsoft.com/office/officeart/2011/layout/HexagonRadial"/>
    <dgm:cxn modelId="{2ADC5F98-0C5A-4DBA-AE8F-7D71ED53481C}" type="presParOf" srcId="{0CFF59D3-3AE3-4BDD-A96A-8A5B76018CBB}" destId="{1465C4C4-2C28-4F64-A593-21E2E1663C66}" srcOrd="2" destOrd="0" presId="urn:microsoft.com/office/officeart/2011/layout/HexagonRadial"/>
    <dgm:cxn modelId="{55A944AA-9848-40F9-AE6F-BCE12AEE1443}" type="presParOf" srcId="{0CFF59D3-3AE3-4BDD-A96A-8A5B76018CBB}" destId="{EE676493-5A14-4434-B7A3-A4168418EDDC}" srcOrd="3" destOrd="0" presId="urn:microsoft.com/office/officeart/2011/layout/HexagonRadial"/>
    <dgm:cxn modelId="{E65EDA87-C9FA-4DD0-998D-1B633B9D83C2}" type="presParOf" srcId="{EE676493-5A14-4434-B7A3-A4168418EDDC}" destId="{FDB97526-FDBF-4EC5-8D30-003DA35EF801}" srcOrd="0" destOrd="0" presId="urn:microsoft.com/office/officeart/2011/layout/HexagonRadial"/>
    <dgm:cxn modelId="{C231A7FA-C5B7-4571-86F3-D375BFFB5D7A}" type="presParOf" srcId="{0CFF59D3-3AE3-4BDD-A96A-8A5B76018CBB}" destId="{0C4BCA10-4835-4C66-B7BA-0EE14AEFCBA8}" srcOrd="4" destOrd="0" presId="urn:microsoft.com/office/officeart/2011/layout/HexagonRadial"/>
    <dgm:cxn modelId="{A3B48982-A050-48CD-A739-C43F561B3D43}" type="presParOf" srcId="{0CFF59D3-3AE3-4BDD-A96A-8A5B76018CBB}" destId="{E7DF39C5-75AD-4267-911D-C09C387E6E8E}" srcOrd="5" destOrd="0" presId="urn:microsoft.com/office/officeart/2011/layout/HexagonRadial"/>
    <dgm:cxn modelId="{BB1F8AC5-9C2E-4372-94CA-177AC729614F}" type="presParOf" srcId="{E7DF39C5-75AD-4267-911D-C09C387E6E8E}" destId="{E20BF7BC-0F81-451F-993F-05830C984DA9}" srcOrd="0" destOrd="0" presId="urn:microsoft.com/office/officeart/2011/layout/HexagonRadial"/>
    <dgm:cxn modelId="{08377AC5-A728-49AB-B077-3D556E6D52AD}" type="presParOf" srcId="{0CFF59D3-3AE3-4BDD-A96A-8A5B76018CBB}" destId="{07AE974F-0FDA-49D6-A075-E0AD80B700F5}" srcOrd="6" destOrd="0" presId="urn:microsoft.com/office/officeart/2011/layout/HexagonRadial"/>
    <dgm:cxn modelId="{DC217372-D60F-48D2-9C3F-B8B528B8BC09}" type="presParOf" srcId="{0CFF59D3-3AE3-4BDD-A96A-8A5B76018CBB}" destId="{164C60C2-1041-4DE4-A5B6-9876FD220EF7}" srcOrd="7" destOrd="0" presId="urn:microsoft.com/office/officeart/2011/layout/HexagonRadial"/>
    <dgm:cxn modelId="{0664433B-BF73-4089-8DB9-5ED7C5E7EF85}" type="presParOf" srcId="{164C60C2-1041-4DE4-A5B6-9876FD220EF7}" destId="{6FEF1D33-4A13-47BD-ADF2-5FF879DA3137}" srcOrd="0" destOrd="0" presId="urn:microsoft.com/office/officeart/2011/layout/HexagonRadial"/>
    <dgm:cxn modelId="{0EF5E6E6-27D8-4158-B31B-DB4A18A506C1}" type="presParOf" srcId="{0CFF59D3-3AE3-4BDD-A96A-8A5B76018CBB}" destId="{4C1B871A-ABC7-447C-9394-39D666721F22}" srcOrd="8" destOrd="0" presId="urn:microsoft.com/office/officeart/2011/layout/HexagonRadial"/>
    <dgm:cxn modelId="{E9A7B5E4-658D-4C47-B259-C38B2C3053E4}" type="presParOf" srcId="{0CFF59D3-3AE3-4BDD-A96A-8A5B76018CBB}" destId="{CF0B3BE8-3ABD-466D-8260-3B2BD592E39D}" srcOrd="9" destOrd="0" presId="urn:microsoft.com/office/officeart/2011/layout/HexagonRadial"/>
    <dgm:cxn modelId="{44A89320-F184-41A1-AB0A-69410B2C3761}" type="presParOf" srcId="{CF0B3BE8-3ABD-466D-8260-3B2BD592E39D}" destId="{43F30D30-CE3B-47B2-A2FE-1434488762E4}" srcOrd="0" destOrd="0" presId="urn:microsoft.com/office/officeart/2011/layout/HexagonRadial"/>
    <dgm:cxn modelId="{50C7BA56-97C2-4011-9163-E416BAC34BE3}" type="presParOf" srcId="{0CFF59D3-3AE3-4BDD-A96A-8A5B76018CBB}" destId="{DE1B0267-AC72-4256-9BBD-80DAF9DFF5A0}" srcOrd="10" destOrd="0" presId="urn:microsoft.com/office/officeart/2011/layout/HexagonRadial"/>
    <dgm:cxn modelId="{5A96CBE8-5287-4611-BC5B-5680176F7D84}" type="presParOf" srcId="{0CFF59D3-3AE3-4BDD-A96A-8A5B76018CBB}" destId="{0D9766A5-CDBE-4EE4-B8C2-436C9CAB27B8}" srcOrd="11" destOrd="0" presId="urn:microsoft.com/office/officeart/2011/layout/HexagonRadial"/>
    <dgm:cxn modelId="{3B38618C-49C7-4E16-9C16-01C6FE55E37B}" type="presParOf" srcId="{0D9766A5-CDBE-4EE4-B8C2-436C9CAB27B8}" destId="{D8EA9055-3297-4F34-957A-DE7148E18F79}" srcOrd="0" destOrd="0" presId="urn:microsoft.com/office/officeart/2011/layout/HexagonRadial"/>
    <dgm:cxn modelId="{B0263D96-27E9-4F39-8C2D-0AFC5D4B79F3}" type="presParOf" srcId="{0CFF59D3-3AE3-4BDD-A96A-8A5B76018CBB}" destId="{6A42F84F-06EB-4ABB-A758-5F2F87496B7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914B8-F2AF-46AF-8A0A-AA91C2FD815C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489ACC-119D-4ADF-AC2D-81FD4BB1D69D}">
      <dgm:prSet phldrT="[Текст]"/>
      <dgm:spPr/>
      <dgm:t>
        <a:bodyPr/>
        <a:lstStyle/>
        <a:p>
          <a:r>
            <a:rPr lang="ru-RU" b="1" smtClean="0"/>
            <a:t>«ВМЕСТЕ ВЕСЕЛО ШАГАТЬ»</a:t>
          </a:r>
          <a:endParaRPr lang="ru-RU" dirty="0"/>
        </a:p>
      </dgm:t>
    </dgm:pt>
    <dgm:pt modelId="{801E7429-C879-451C-A06C-E035EC448DEE}" type="parTrans" cxnId="{32BFD458-04C7-4605-AF98-5823F09DF91A}">
      <dgm:prSet/>
      <dgm:spPr/>
      <dgm:t>
        <a:bodyPr/>
        <a:lstStyle/>
        <a:p>
          <a:endParaRPr lang="ru-RU"/>
        </a:p>
      </dgm:t>
    </dgm:pt>
    <dgm:pt modelId="{E397A30E-918B-4739-9F46-0FDF2FDF39F0}" type="sibTrans" cxnId="{32BFD458-04C7-4605-AF98-5823F09DF91A}">
      <dgm:prSet/>
      <dgm:spPr/>
      <dgm:t>
        <a:bodyPr/>
        <a:lstStyle/>
        <a:p>
          <a:endParaRPr lang="ru-RU"/>
        </a:p>
      </dgm:t>
    </dgm:pt>
    <dgm:pt modelId="{CF0545D0-5726-4170-B9CA-05F9C14FC021}">
      <dgm:prSet phldrT="[Текст]"/>
      <dgm:spPr/>
      <dgm:t>
        <a:bodyPr/>
        <a:lstStyle/>
        <a:p>
          <a:r>
            <a:rPr lang="ru-RU" b="1" u="sng" dirty="0" smtClean="0"/>
            <a:t>Сформировать </a:t>
          </a:r>
          <a:endParaRPr lang="ru-RU" dirty="0"/>
        </a:p>
      </dgm:t>
    </dgm:pt>
    <dgm:pt modelId="{6F47D8E8-39CE-40C1-8778-EC91A990EB8C}" type="parTrans" cxnId="{0658CCD3-CC6A-454B-8160-D2338C8DADAA}">
      <dgm:prSet/>
      <dgm:spPr/>
      <dgm:t>
        <a:bodyPr/>
        <a:lstStyle/>
        <a:p>
          <a:endParaRPr lang="ru-RU"/>
        </a:p>
      </dgm:t>
    </dgm:pt>
    <dgm:pt modelId="{D773A25D-C66A-44F4-9888-B0596017E1F0}" type="sibTrans" cxnId="{0658CCD3-CC6A-454B-8160-D2338C8DADAA}">
      <dgm:prSet/>
      <dgm:spPr/>
      <dgm:t>
        <a:bodyPr/>
        <a:lstStyle/>
        <a:p>
          <a:endParaRPr lang="ru-RU"/>
        </a:p>
      </dgm:t>
    </dgm:pt>
    <dgm:pt modelId="{4CF988D8-6394-4344-9F96-2DC25C8B3C76}">
      <dgm:prSet phldrT="[Текст]"/>
      <dgm:spPr/>
      <dgm:t>
        <a:bodyPr/>
        <a:lstStyle/>
        <a:p>
          <a:r>
            <a:rPr lang="ru-RU" b="1" u="sng" dirty="0" smtClean="0"/>
            <a:t>Определить </a:t>
          </a:r>
          <a:endParaRPr lang="ru-RU" dirty="0"/>
        </a:p>
      </dgm:t>
    </dgm:pt>
    <dgm:pt modelId="{9DD015EC-754D-466A-B587-BAF7108C91A6}" type="parTrans" cxnId="{7297079F-34DC-4248-AC2B-6680B68DE9B8}">
      <dgm:prSet/>
      <dgm:spPr/>
      <dgm:t>
        <a:bodyPr/>
        <a:lstStyle/>
        <a:p>
          <a:endParaRPr lang="ru-RU"/>
        </a:p>
      </dgm:t>
    </dgm:pt>
    <dgm:pt modelId="{0B073CE8-3E54-4C58-B022-D6BF7F4FFBBE}" type="sibTrans" cxnId="{7297079F-34DC-4248-AC2B-6680B68DE9B8}">
      <dgm:prSet/>
      <dgm:spPr/>
      <dgm:t>
        <a:bodyPr/>
        <a:lstStyle/>
        <a:p>
          <a:endParaRPr lang="ru-RU"/>
        </a:p>
      </dgm:t>
    </dgm:pt>
    <dgm:pt modelId="{83FFB885-1932-42C7-98CB-B74EE16AF025}">
      <dgm:prSet phldrT="[Текст]"/>
      <dgm:spPr/>
      <dgm:t>
        <a:bodyPr/>
        <a:lstStyle/>
        <a:p>
          <a:r>
            <a:rPr lang="ru-RU" b="1" u="sng" dirty="0" smtClean="0"/>
            <a:t>Выявить</a:t>
          </a:r>
          <a:endParaRPr lang="ru-RU" dirty="0"/>
        </a:p>
      </dgm:t>
    </dgm:pt>
    <dgm:pt modelId="{E1EC5E24-13DB-48AA-883A-D9EBFB3FC635}" type="parTrans" cxnId="{F585FDBB-23C1-4F0F-B246-2DA4B8B4A0CD}">
      <dgm:prSet/>
      <dgm:spPr/>
      <dgm:t>
        <a:bodyPr/>
        <a:lstStyle/>
        <a:p>
          <a:endParaRPr lang="ru-RU"/>
        </a:p>
      </dgm:t>
    </dgm:pt>
    <dgm:pt modelId="{9BF7F571-7FF6-4140-9EF6-8B634040AE3C}" type="sibTrans" cxnId="{F585FDBB-23C1-4F0F-B246-2DA4B8B4A0CD}">
      <dgm:prSet/>
      <dgm:spPr/>
      <dgm:t>
        <a:bodyPr/>
        <a:lstStyle/>
        <a:p>
          <a:endParaRPr lang="ru-RU"/>
        </a:p>
      </dgm:t>
    </dgm:pt>
    <dgm:pt modelId="{C504BA24-D081-4B10-92B5-C35FB1F46F7C}" type="pres">
      <dgm:prSet presAssocID="{6C8914B8-F2AF-46AF-8A0A-AA91C2FD81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EF551-22C5-4A0F-9299-B4FF9FFC2BAC}" type="pres">
      <dgm:prSet presAssocID="{5E489ACC-119D-4ADF-AC2D-81FD4BB1D69D}" presName="centerShape" presStyleLbl="node0" presStyleIdx="0" presStyleCnt="1"/>
      <dgm:spPr/>
      <dgm:t>
        <a:bodyPr/>
        <a:lstStyle/>
        <a:p>
          <a:endParaRPr lang="ru-RU"/>
        </a:p>
      </dgm:t>
    </dgm:pt>
    <dgm:pt modelId="{3C1F9E81-9B8D-4FA9-B172-3DC01B2865DC}" type="pres">
      <dgm:prSet presAssocID="{6F47D8E8-39CE-40C1-8778-EC91A990EB8C}" presName="Name9" presStyleLbl="parChTrans1D2" presStyleIdx="0" presStyleCnt="3"/>
      <dgm:spPr/>
      <dgm:t>
        <a:bodyPr/>
        <a:lstStyle/>
        <a:p>
          <a:endParaRPr lang="ru-RU"/>
        </a:p>
      </dgm:t>
    </dgm:pt>
    <dgm:pt modelId="{0F3E9812-3CD6-44D1-AA45-E1CD48FE29EB}" type="pres">
      <dgm:prSet presAssocID="{6F47D8E8-39CE-40C1-8778-EC91A990EB8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01580A7-BADD-4220-AD0D-695C58BA4BDE}" type="pres">
      <dgm:prSet presAssocID="{CF0545D0-5726-4170-B9CA-05F9C14FC0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DFC0-A753-4BAE-8C7C-23C87A8B297E}" type="pres">
      <dgm:prSet presAssocID="{9DD015EC-754D-466A-B587-BAF7108C91A6}" presName="Name9" presStyleLbl="parChTrans1D2" presStyleIdx="1" presStyleCnt="3"/>
      <dgm:spPr/>
      <dgm:t>
        <a:bodyPr/>
        <a:lstStyle/>
        <a:p>
          <a:endParaRPr lang="ru-RU"/>
        </a:p>
      </dgm:t>
    </dgm:pt>
    <dgm:pt modelId="{EB79C170-319B-47A7-B506-243D2E50ED8D}" type="pres">
      <dgm:prSet presAssocID="{9DD015EC-754D-466A-B587-BAF7108C91A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FCC3E38-6AAC-4A2F-B5CF-85CC84F3A0CA}" type="pres">
      <dgm:prSet presAssocID="{4CF988D8-6394-4344-9F96-2DC25C8B3C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EDE3-06E1-4CFB-9B4B-DEA6FF2E8326}" type="pres">
      <dgm:prSet presAssocID="{E1EC5E24-13DB-48AA-883A-D9EBFB3FC635}" presName="Name9" presStyleLbl="parChTrans1D2" presStyleIdx="2" presStyleCnt="3"/>
      <dgm:spPr/>
      <dgm:t>
        <a:bodyPr/>
        <a:lstStyle/>
        <a:p>
          <a:endParaRPr lang="ru-RU"/>
        </a:p>
      </dgm:t>
    </dgm:pt>
    <dgm:pt modelId="{D94629F5-3641-47DE-B0AE-2D8902302200}" type="pres">
      <dgm:prSet presAssocID="{E1EC5E24-13DB-48AA-883A-D9EBFB3FC63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FF320BC-DB4D-4BDD-8D18-2694EF267C3C}" type="pres">
      <dgm:prSet presAssocID="{83FFB885-1932-42C7-98CB-B74EE16AF0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772CD-D76F-4846-9CCA-0F2550D7ED28}" type="presOf" srcId="{9DD015EC-754D-466A-B587-BAF7108C91A6}" destId="{3B38DFC0-A753-4BAE-8C7C-23C87A8B297E}" srcOrd="0" destOrd="0" presId="urn:microsoft.com/office/officeart/2005/8/layout/radial1"/>
    <dgm:cxn modelId="{F854F8A6-0B83-409C-97F4-F398D19A8B29}" type="presOf" srcId="{CF0545D0-5726-4170-B9CA-05F9C14FC021}" destId="{301580A7-BADD-4220-AD0D-695C58BA4BDE}" srcOrd="0" destOrd="0" presId="urn:microsoft.com/office/officeart/2005/8/layout/radial1"/>
    <dgm:cxn modelId="{4F9E9AF2-CC66-4F20-82D4-FA6638700D3C}" type="presOf" srcId="{9DD015EC-754D-466A-B587-BAF7108C91A6}" destId="{EB79C170-319B-47A7-B506-243D2E50ED8D}" srcOrd="1" destOrd="0" presId="urn:microsoft.com/office/officeart/2005/8/layout/radial1"/>
    <dgm:cxn modelId="{0658CCD3-CC6A-454B-8160-D2338C8DADAA}" srcId="{5E489ACC-119D-4ADF-AC2D-81FD4BB1D69D}" destId="{CF0545D0-5726-4170-B9CA-05F9C14FC021}" srcOrd="0" destOrd="0" parTransId="{6F47D8E8-39CE-40C1-8778-EC91A990EB8C}" sibTransId="{D773A25D-C66A-44F4-9888-B0596017E1F0}"/>
    <dgm:cxn modelId="{9BF009D6-4387-42D3-87C3-1D5AFF6B6A87}" type="presOf" srcId="{E1EC5E24-13DB-48AA-883A-D9EBFB3FC635}" destId="{8255EDE3-06E1-4CFB-9B4B-DEA6FF2E8326}" srcOrd="0" destOrd="0" presId="urn:microsoft.com/office/officeart/2005/8/layout/radial1"/>
    <dgm:cxn modelId="{0E42BD77-FD97-4305-8D9C-0F3B4DEA2405}" type="presOf" srcId="{6F47D8E8-39CE-40C1-8778-EC91A990EB8C}" destId="{3C1F9E81-9B8D-4FA9-B172-3DC01B2865DC}" srcOrd="0" destOrd="0" presId="urn:microsoft.com/office/officeart/2005/8/layout/radial1"/>
    <dgm:cxn modelId="{8DF6A8EB-6482-45EB-96DC-876A247344E0}" type="presOf" srcId="{6F47D8E8-39CE-40C1-8778-EC91A990EB8C}" destId="{0F3E9812-3CD6-44D1-AA45-E1CD48FE29EB}" srcOrd="1" destOrd="0" presId="urn:microsoft.com/office/officeart/2005/8/layout/radial1"/>
    <dgm:cxn modelId="{5E12B913-8D7F-4D17-A411-9AF412F3CF29}" type="presOf" srcId="{83FFB885-1932-42C7-98CB-B74EE16AF025}" destId="{BFF320BC-DB4D-4BDD-8D18-2694EF267C3C}" srcOrd="0" destOrd="0" presId="urn:microsoft.com/office/officeart/2005/8/layout/radial1"/>
    <dgm:cxn modelId="{EF60431E-0072-4729-8CF6-FBDB87CAFF03}" type="presOf" srcId="{5E489ACC-119D-4ADF-AC2D-81FD4BB1D69D}" destId="{A44EF551-22C5-4A0F-9299-B4FF9FFC2BAC}" srcOrd="0" destOrd="0" presId="urn:microsoft.com/office/officeart/2005/8/layout/radial1"/>
    <dgm:cxn modelId="{7297079F-34DC-4248-AC2B-6680B68DE9B8}" srcId="{5E489ACC-119D-4ADF-AC2D-81FD4BB1D69D}" destId="{4CF988D8-6394-4344-9F96-2DC25C8B3C76}" srcOrd="1" destOrd="0" parTransId="{9DD015EC-754D-466A-B587-BAF7108C91A6}" sibTransId="{0B073CE8-3E54-4C58-B022-D6BF7F4FFBBE}"/>
    <dgm:cxn modelId="{CCB6C951-EAC7-4956-AA95-098E25CD5EF3}" type="presOf" srcId="{E1EC5E24-13DB-48AA-883A-D9EBFB3FC635}" destId="{D94629F5-3641-47DE-B0AE-2D8902302200}" srcOrd="1" destOrd="0" presId="urn:microsoft.com/office/officeart/2005/8/layout/radial1"/>
    <dgm:cxn modelId="{1F283F5B-53F7-4353-8E19-2A7C141C40BE}" type="presOf" srcId="{4CF988D8-6394-4344-9F96-2DC25C8B3C76}" destId="{9FCC3E38-6AAC-4A2F-B5CF-85CC84F3A0CA}" srcOrd="0" destOrd="0" presId="urn:microsoft.com/office/officeart/2005/8/layout/radial1"/>
    <dgm:cxn modelId="{32BFD458-04C7-4605-AF98-5823F09DF91A}" srcId="{6C8914B8-F2AF-46AF-8A0A-AA91C2FD815C}" destId="{5E489ACC-119D-4ADF-AC2D-81FD4BB1D69D}" srcOrd="0" destOrd="0" parTransId="{801E7429-C879-451C-A06C-E035EC448DEE}" sibTransId="{E397A30E-918B-4739-9F46-0FDF2FDF39F0}"/>
    <dgm:cxn modelId="{A0ADE92A-72C9-473F-8950-6171FE4717CE}" type="presOf" srcId="{6C8914B8-F2AF-46AF-8A0A-AA91C2FD815C}" destId="{C504BA24-D081-4B10-92B5-C35FB1F46F7C}" srcOrd="0" destOrd="0" presId="urn:microsoft.com/office/officeart/2005/8/layout/radial1"/>
    <dgm:cxn modelId="{F585FDBB-23C1-4F0F-B246-2DA4B8B4A0CD}" srcId="{5E489ACC-119D-4ADF-AC2D-81FD4BB1D69D}" destId="{83FFB885-1932-42C7-98CB-B74EE16AF025}" srcOrd="2" destOrd="0" parTransId="{E1EC5E24-13DB-48AA-883A-D9EBFB3FC635}" sibTransId="{9BF7F571-7FF6-4140-9EF6-8B634040AE3C}"/>
    <dgm:cxn modelId="{F2EDE926-5E0B-485C-9092-B05BA0FEEC07}" type="presParOf" srcId="{C504BA24-D081-4B10-92B5-C35FB1F46F7C}" destId="{A44EF551-22C5-4A0F-9299-B4FF9FFC2BAC}" srcOrd="0" destOrd="0" presId="urn:microsoft.com/office/officeart/2005/8/layout/radial1"/>
    <dgm:cxn modelId="{BADDD379-232A-4BF2-9721-2278C233F8FA}" type="presParOf" srcId="{C504BA24-D081-4B10-92B5-C35FB1F46F7C}" destId="{3C1F9E81-9B8D-4FA9-B172-3DC01B2865DC}" srcOrd="1" destOrd="0" presId="urn:microsoft.com/office/officeart/2005/8/layout/radial1"/>
    <dgm:cxn modelId="{0B2D0814-6497-45FB-8E47-D28B40C6F8AC}" type="presParOf" srcId="{3C1F9E81-9B8D-4FA9-B172-3DC01B2865DC}" destId="{0F3E9812-3CD6-44D1-AA45-E1CD48FE29EB}" srcOrd="0" destOrd="0" presId="urn:microsoft.com/office/officeart/2005/8/layout/radial1"/>
    <dgm:cxn modelId="{36D5BB1A-9A00-439E-AB4D-DEBBCB999FAD}" type="presParOf" srcId="{C504BA24-D081-4B10-92B5-C35FB1F46F7C}" destId="{301580A7-BADD-4220-AD0D-695C58BA4BDE}" srcOrd="2" destOrd="0" presId="urn:microsoft.com/office/officeart/2005/8/layout/radial1"/>
    <dgm:cxn modelId="{8267214E-4769-4965-868D-B8DCE790E6EE}" type="presParOf" srcId="{C504BA24-D081-4B10-92B5-C35FB1F46F7C}" destId="{3B38DFC0-A753-4BAE-8C7C-23C87A8B297E}" srcOrd="3" destOrd="0" presId="urn:microsoft.com/office/officeart/2005/8/layout/radial1"/>
    <dgm:cxn modelId="{E4275D22-4214-4904-9F0C-941DC89B9123}" type="presParOf" srcId="{3B38DFC0-A753-4BAE-8C7C-23C87A8B297E}" destId="{EB79C170-319B-47A7-B506-243D2E50ED8D}" srcOrd="0" destOrd="0" presId="urn:microsoft.com/office/officeart/2005/8/layout/radial1"/>
    <dgm:cxn modelId="{897E7B53-7E1D-4FB7-A87B-EA39889ACA7B}" type="presParOf" srcId="{C504BA24-D081-4B10-92B5-C35FB1F46F7C}" destId="{9FCC3E38-6AAC-4A2F-B5CF-85CC84F3A0CA}" srcOrd="4" destOrd="0" presId="urn:microsoft.com/office/officeart/2005/8/layout/radial1"/>
    <dgm:cxn modelId="{16B36DAB-0EE0-4AAA-A05A-ADD0538670DF}" type="presParOf" srcId="{C504BA24-D081-4B10-92B5-C35FB1F46F7C}" destId="{8255EDE3-06E1-4CFB-9B4B-DEA6FF2E8326}" srcOrd="5" destOrd="0" presId="urn:microsoft.com/office/officeart/2005/8/layout/radial1"/>
    <dgm:cxn modelId="{C77D9D6A-13C8-4994-AB87-1F0EFF0764D6}" type="presParOf" srcId="{8255EDE3-06E1-4CFB-9B4B-DEA6FF2E8326}" destId="{D94629F5-3641-47DE-B0AE-2D8902302200}" srcOrd="0" destOrd="0" presId="urn:microsoft.com/office/officeart/2005/8/layout/radial1"/>
    <dgm:cxn modelId="{88CCD436-0B7D-4211-A17B-C20010A26641}" type="presParOf" srcId="{C504BA24-D081-4B10-92B5-C35FB1F46F7C}" destId="{BFF320BC-DB4D-4BDD-8D18-2694EF267C3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74409-F7BC-4C2D-B448-94F943E0DC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CEAB8-A8D7-467C-9DCB-939609E76C56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« ЧТО МНЕ СНЕГ, ЧТО МНЕ ЗНОЙ,</a:t>
          </a:r>
          <a:endParaRPr lang="ru-RU" dirty="0" smtClean="0">
            <a:solidFill>
              <a:srgbClr val="C00000"/>
            </a:solidFill>
          </a:endParaRPr>
        </a:p>
        <a:p>
          <a:r>
            <a:rPr lang="ru-RU" b="1" dirty="0" smtClean="0">
              <a:solidFill>
                <a:srgbClr val="C00000"/>
              </a:solidFill>
            </a:rPr>
            <a:t>КОГДА МОИ ДРУЗЬЯ СО МНОЙ»</a:t>
          </a:r>
          <a:endParaRPr lang="ru-RU" dirty="0"/>
        </a:p>
      </dgm:t>
    </dgm:pt>
    <dgm:pt modelId="{F2BD2238-26EA-4EA3-B644-B9CCDAE47D69}" type="parTrans" cxnId="{8616EEE8-FE3C-413D-A6FC-7150B8627091}">
      <dgm:prSet/>
      <dgm:spPr/>
      <dgm:t>
        <a:bodyPr/>
        <a:lstStyle/>
        <a:p>
          <a:endParaRPr lang="ru-RU"/>
        </a:p>
      </dgm:t>
    </dgm:pt>
    <dgm:pt modelId="{D6F28F8C-F379-40B2-A1E5-D81D8530A2AB}" type="sibTrans" cxnId="{8616EEE8-FE3C-413D-A6FC-7150B8627091}">
      <dgm:prSet/>
      <dgm:spPr/>
      <dgm:t>
        <a:bodyPr/>
        <a:lstStyle/>
        <a:p>
          <a:endParaRPr lang="ru-RU"/>
        </a:p>
      </dgm:t>
    </dgm:pt>
    <dgm:pt modelId="{B6A64CFC-697D-4DAF-8D52-4529665C23AD}">
      <dgm:prSet phldrT="[Текст]"/>
      <dgm:spPr/>
      <dgm:t>
        <a:bodyPr/>
        <a:lstStyle/>
        <a:p>
          <a:r>
            <a:rPr lang="ru-RU" b="1" u="sng" dirty="0" smtClean="0"/>
            <a:t>Содействовать</a:t>
          </a:r>
          <a:endParaRPr lang="ru-RU" dirty="0"/>
        </a:p>
      </dgm:t>
    </dgm:pt>
    <dgm:pt modelId="{68C46FA6-5B3F-466D-BF95-19E9579C85F7}" type="parTrans" cxnId="{77482E46-092D-491C-8431-35EF67996364}">
      <dgm:prSet/>
      <dgm:spPr/>
      <dgm:t>
        <a:bodyPr/>
        <a:lstStyle/>
        <a:p>
          <a:endParaRPr lang="ru-RU"/>
        </a:p>
      </dgm:t>
    </dgm:pt>
    <dgm:pt modelId="{76A659C5-36BF-40DE-AEC6-3A71034DD8CD}" type="sibTrans" cxnId="{77482E46-092D-491C-8431-35EF67996364}">
      <dgm:prSet/>
      <dgm:spPr/>
      <dgm:t>
        <a:bodyPr/>
        <a:lstStyle/>
        <a:p>
          <a:endParaRPr lang="ru-RU"/>
        </a:p>
      </dgm:t>
    </dgm:pt>
    <dgm:pt modelId="{5315917A-7B1E-4E00-8F96-D28E3BD157D7}">
      <dgm:prSet phldrT="[Текст]"/>
      <dgm:spPr/>
      <dgm:t>
        <a:bodyPr/>
        <a:lstStyle/>
        <a:p>
          <a:r>
            <a:rPr lang="ru-RU" b="1" u="sng" dirty="0" smtClean="0"/>
            <a:t>Апробировать</a:t>
          </a:r>
          <a:endParaRPr lang="ru-RU" dirty="0"/>
        </a:p>
      </dgm:t>
    </dgm:pt>
    <dgm:pt modelId="{7D67D23F-2422-4897-BBDB-DB5F1764D1C7}" type="parTrans" cxnId="{AB1CB69A-FB76-4B92-8403-D99BFA70389F}">
      <dgm:prSet/>
      <dgm:spPr/>
      <dgm:t>
        <a:bodyPr/>
        <a:lstStyle/>
        <a:p>
          <a:endParaRPr lang="ru-RU"/>
        </a:p>
      </dgm:t>
    </dgm:pt>
    <dgm:pt modelId="{62E79290-1107-45B4-8682-4F67E8C402D0}" type="sibTrans" cxnId="{AB1CB69A-FB76-4B92-8403-D99BFA70389F}">
      <dgm:prSet/>
      <dgm:spPr/>
      <dgm:t>
        <a:bodyPr/>
        <a:lstStyle/>
        <a:p>
          <a:endParaRPr lang="ru-RU"/>
        </a:p>
      </dgm:t>
    </dgm:pt>
    <dgm:pt modelId="{C0C6580D-1871-431A-A5BD-2D96C02570AE}" type="pres">
      <dgm:prSet presAssocID="{00F74409-F7BC-4C2D-B448-94F943E0DC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2E515-5854-4AA0-ABA7-F1DCF1082D5B}" type="pres">
      <dgm:prSet presAssocID="{3FECEAB8-A8D7-467C-9DCB-939609E76C56}" presName="centerShape" presStyleLbl="node0" presStyleIdx="0" presStyleCnt="1" custScaleX="170117" custScaleY="160110"/>
      <dgm:spPr/>
      <dgm:t>
        <a:bodyPr/>
        <a:lstStyle/>
        <a:p>
          <a:endParaRPr lang="ru-RU"/>
        </a:p>
      </dgm:t>
    </dgm:pt>
    <dgm:pt modelId="{1D151C32-B246-476E-976D-C5B6BFA2CFF8}" type="pres">
      <dgm:prSet presAssocID="{B6A64CFC-697D-4DAF-8D52-4529665C23AD}" presName="node" presStyleLbl="node1" presStyleIdx="0" presStyleCnt="2" custScaleX="147653" custScaleY="150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9FA97-007E-48A9-AAA4-0B2A30D7F2F9}" type="pres">
      <dgm:prSet presAssocID="{B6A64CFC-697D-4DAF-8D52-4529665C23AD}" presName="dummy" presStyleCnt="0"/>
      <dgm:spPr/>
    </dgm:pt>
    <dgm:pt modelId="{C95C7A22-67A1-4023-9E98-ED4507647A1A}" type="pres">
      <dgm:prSet presAssocID="{76A659C5-36BF-40DE-AEC6-3A71034DD8C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6A473D5-5EE1-447E-B259-7BA477DD6DC7}" type="pres">
      <dgm:prSet presAssocID="{5315917A-7B1E-4E00-8F96-D28E3BD157D7}" presName="node" presStyleLbl="node1" presStyleIdx="1" presStyleCnt="2" custScaleX="166849" custScaleY="15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1908C-D960-401D-B28D-118CF6D99BBA}" type="pres">
      <dgm:prSet presAssocID="{5315917A-7B1E-4E00-8F96-D28E3BD157D7}" presName="dummy" presStyleCnt="0"/>
      <dgm:spPr/>
    </dgm:pt>
    <dgm:pt modelId="{4B26C8E5-F1F9-4A8A-8CC9-7AF6E3C9F940}" type="pres">
      <dgm:prSet presAssocID="{62E79290-1107-45B4-8682-4F67E8C402D0}" presName="sibTrans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AB1CB69A-FB76-4B92-8403-D99BFA70389F}" srcId="{3FECEAB8-A8D7-467C-9DCB-939609E76C56}" destId="{5315917A-7B1E-4E00-8F96-D28E3BD157D7}" srcOrd="1" destOrd="0" parTransId="{7D67D23F-2422-4897-BBDB-DB5F1764D1C7}" sibTransId="{62E79290-1107-45B4-8682-4F67E8C402D0}"/>
    <dgm:cxn modelId="{E68A876C-ADEF-4C3D-BD30-C9ABACF914F2}" type="presOf" srcId="{5315917A-7B1E-4E00-8F96-D28E3BD157D7}" destId="{56A473D5-5EE1-447E-B259-7BA477DD6DC7}" srcOrd="0" destOrd="0" presId="urn:microsoft.com/office/officeart/2005/8/layout/radial6"/>
    <dgm:cxn modelId="{7239A984-EF37-4A82-B11A-172F19424F10}" type="presOf" srcId="{3FECEAB8-A8D7-467C-9DCB-939609E76C56}" destId="{8CB2E515-5854-4AA0-ABA7-F1DCF1082D5B}" srcOrd="0" destOrd="0" presId="urn:microsoft.com/office/officeart/2005/8/layout/radial6"/>
    <dgm:cxn modelId="{13EBAF88-D257-49F5-B12E-91FBF974F751}" type="presOf" srcId="{76A659C5-36BF-40DE-AEC6-3A71034DD8CD}" destId="{C95C7A22-67A1-4023-9E98-ED4507647A1A}" srcOrd="0" destOrd="0" presId="urn:microsoft.com/office/officeart/2005/8/layout/radial6"/>
    <dgm:cxn modelId="{8616EEE8-FE3C-413D-A6FC-7150B8627091}" srcId="{00F74409-F7BC-4C2D-B448-94F943E0DCDB}" destId="{3FECEAB8-A8D7-467C-9DCB-939609E76C56}" srcOrd="0" destOrd="0" parTransId="{F2BD2238-26EA-4EA3-B644-B9CCDAE47D69}" sibTransId="{D6F28F8C-F379-40B2-A1E5-D81D8530A2AB}"/>
    <dgm:cxn modelId="{77482E46-092D-491C-8431-35EF67996364}" srcId="{3FECEAB8-A8D7-467C-9DCB-939609E76C56}" destId="{B6A64CFC-697D-4DAF-8D52-4529665C23AD}" srcOrd="0" destOrd="0" parTransId="{68C46FA6-5B3F-466D-BF95-19E9579C85F7}" sibTransId="{76A659C5-36BF-40DE-AEC6-3A71034DD8CD}"/>
    <dgm:cxn modelId="{62ED34A7-B8CA-443D-9486-5C04BDC82068}" type="presOf" srcId="{00F74409-F7BC-4C2D-B448-94F943E0DCDB}" destId="{C0C6580D-1871-431A-A5BD-2D96C02570AE}" srcOrd="0" destOrd="0" presId="urn:microsoft.com/office/officeart/2005/8/layout/radial6"/>
    <dgm:cxn modelId="{665BC6D0-6C68-4C44-BE99-8E51712750B5}" type="presOf" srcId="{62E79290-1107-45B4-8682-4F67E8C402D0}" destId="{4B26C8E5-F1F9-4A8A-8CC9-7AF6E3C9F940}" srcOrd="0" destOrd="0" presId="urn:microsoft.com/office/officeart/2005/8/layout/radial6"/>
    <dgm:cxn modelId="{96E96AC6-063D-400F-95C9-A2D70829E34B}" type="presOf" srcId="{B6A64CFC-697D-4DAF-8D52-4529665C23AD}" destId="{1D151C32-B246-476E-976D-C5B6BFA2CFF8}" srcOrd="0" destOrd="0" presId="urn:microsoft.com/office/officeart/2005/8/layout/radial6"/>
    <dgm:cxn modelId="{B6D0389D-6828-40DB-8A22-CD65DDCF9448}" type="presParOf" srcId="{C0C6580D-1871-431A-A5BD-2D96C02570AE}" destId="{8CB2E515-5854-4AA0-ABA7-F1DCF1082D5B}" srcOrd="0" destOrd="0" presId="urn:microsoft.com/office/officeart/2005/8/layout/radial6"/>
    <dgm:cxn modelId="{E96F669B-6877-4DF5-9C0F-D592FC6661AE}" type="presParOf" srcId="{C0C6580D-1871-431A-A5BD-2D96C02570AE}" destId="{1D151C32-B246-476E-976D-C5B6BFA2CFF8}" srcOrd="1" destOrd="0" presId="urn:microsoft.com/office/officeart/2005/8/layout/radial6"/>
    <dgm:cxn modelId="{A64B2756-2740-4444-BCAD-79D5FB56A4FE}" type="presParOf" srcId="{C0C6580D-1871-431A-A5BD-2D96C02570AE}" destId="{41E9FA97-007E-48A9-AAA4-0B2A30D7F2F9}" srcOrd="2" destOrd="0" presId="urn:microsoft.com/office/officeart/2005/8/layout/radial6"/>
    <dgm:cxn modelId="{0BBFEB05-6CE7-4DB3-AA1D-AB6FCD3AE045}" type="presParOf" srcId="{C0C6580D-1871-431A-A5BD-2D96C02570AE}" destId="{C95C7A22-67A1-4023-9E98-ED4507647A1A}" srcOrd="3" destOrd="0" presId="urn:microsoft.com/office/officeart/2005/8/layout/radial6"/>
    <dgm:cxn modelId="{D41E2D57-96DF-42BB-AC95-81E72F9054D8}" type="presParOf" srcId="{C0C6580D-1871-431A-A5BD-2D96C02570AE}" destId="{56A473D5-5EE1-447E-B259-7BA477DD6DC7}" srcOrd="4" destOrd="0" presId="urn:microsoft.com/office/officeart/2005/8/layout/radial6"/>
    <dgm:cxn modelId="{1DC5AFA1-5450-4494-9277-C35DDA46F9E5}" type="presParOf" srcId="{C0C6580D-1871-431A-A5BD-2D96C02570AE}" destId="{5BC1908C-D960-401D-B28D-118CF6D99BBA}" srcOrd="5" destOrd="0" presId="urn:microsoft.com/office/officeart/2005/8/layout/radial6"/>
    <dgm:cxn modelId="{668D8535-86A7-49B7-BCF0-353B661C4126}" type="presParOf" srcId="{C0C6580D-1871-431A-A5BD-2D96C02570AE}" destId="{4B26C8E5-F1F9-4A8A-8CC9-7AF6E3C9F940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8753-21B3-484D-BA9D-319BC5F863B2}">
      <dsp:nvSpPr>
        <dsp:cNvPr id="0" name=""/>
        <dsp:cNvSpPr/>
      </dsp:nvSpPr>
      <dsp:spPr>
        <a:xfrm>
          <a:off x="2912656" y="2161723"/>
          <a:ext cx="1879543" cy="13561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«Радуга дружбы»</a:t>
          </a:r>
          <a:endParaRPr lang="ru-RU" sz="2400" b="1" kern="1200" dirty="0"/>
        </a:p>
      </dsp:txBody>
      <dsp:txXfrm>
        <a:off x="3187909" y="2360329"/>
        <a:ext cx="1329037" cy="958956"/>
      </dsp:txXfrm>
    </dsp:sp>
    <dsp:sp modelId="{BE23C211-5680-428A-AF41-8C247161D25D}">
      <dsp:nvSpPr>
        <dsp:cNvPr id="0" name=""/>
        <dsp:cNvSpPr/>
      </dsp:nvSpPr>
      <dsp:spPr>
        <a:xfrm rot="16200000">
          <a:off x="3656590" y="1535326"/>
          <a:ext cx="391675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715341" y="1701268"/>
        <a:ext cx="274173" cy="321571"/>
      </dsp:txXfrm>
    </dsp:sp>
    <dsp:sp modelId="{56FABA0D-8502-4D2E-9B83-8879E0B3A3CF}">
      <dsp:nvSpPr>
        <dsp:cNvPr id="0" name=""/>
        <dsp:cNvSpPr/>
      </dsp:nvSpPr>
      <dsp:spPr>
        <a:xfrm>
          <a:off x="3143077" y="4011"/>
          <a:ext cx="1418701" cy="14187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1.«Мы – граждане России»</a:t>
          </a:r>
          <a:endParaRPr lang="ru-RU" sz="1600" b="1" kern="1200" dirty="0"/>
        </a:p>
      </dsp:txBody>
      <dsp:txXfrm>
        <a:off x="3350841" y="211775"/>
        <a:ext cx="1003173" cy="1003173"/>
      </dsp:txXfrm>
    </dsp:sp>
    <dsp:sp modelId="{0C8FA1A0-CBE7-4BEB-B59D-7C14C3E2308E}">
      <dsp:nvSpPr>
        <dsp:cNvPr id="0" name=""/>
        <dsp:cNvSpPr/>
      </dsp:nvSpPr>
      <dsp:spPr>
        <a:xfrm rot="19285714">
          <a:off x="4552669" y="1884360"/>
          <a:ext cx="323637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63260" y="2021819"/>
        <a:ext cx="226546" cy="321571"/>
      </dsp:txXfrm>
    </dsp:sp>
    <dsp:sp modelId="{9F728C13-5775-4428-8EEB-837D8817343A}">
      <dsp:nvSpPr>
        <dsp:cNvPr id="0" name=""/>
        <dsp:cNvSpPr/>
      </dsp:nvSpPr>
      <dsp:spPr>
        <a:xfrm>
          <a:off x="4805598" y="804640"/>
          <a:ext cx="1418701" cy="1418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2. «Мы дружим друг с другом» </a:t>
          </a:r>
          <a:endParaRPr lang="ru-RU" sz="1800" b="1" kern="1200" dirty="0"/>
        </a:p>
      </dsp:txBody>
      <dsp:txXfrm>
        <a:off x="5013362" y="1012404"/>
        <a:ext cx="1003173" cy="1003173"/>
      </dsp:txXfrm>
    </dsp:sp>
    <dsp:sp modelId="{A8310115-7D26-460C-A8F3-5FD794AD86B3}">
      <dsp:nvSpPr>
        <dsp:cNvPr id="0" name=""/>
        <dsp:cNvSpPr/>
      </dsp:nvSpPr>
      <dsp:spPr>
        <a:xfrm rot="771429">
          <a:off x="4851952" y="2830089"/>
          <a:ext cx="263961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52945" y="2928470"/>
        <a:ext cx="184773" cy="321571"/>
      </dsp:txXfrm>
    </dsp:sp>
    <dsp:sp modelId="{E1546C5B-A17D-41A1-A893-5A167FD068FB}">
      <dsp:nvSpPr>
        <dsp:cNvPr id="0" name=""/>
        <dsp:cNvSpPr/>
      </dsp:nvSpPr>
      <dsp:spPr>
        <a:xfrm>
          <a:off x="5216207" y="2603635"/>
          <a:ext cx="1418701" cy="14187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3.«Нам нравится учиться» </a:t>
          </a:r>
          <a:endParaRPr lang="ru-RU" sz="1800" b="1" kern="1200" dirty="0"/>
        </a:p>
      </dsp:txBody>
      <dsp:txXfrm>
        <a:off x="5423971" y="2811399"/>
        <a:ext cx="1003173" cy="1003173"/>
      </dsp:txXfrm>
    </dsp:sp>
    <dsp:sp modelId="{43DFD3E3-510B-400C-A5E1-15D76B47B778}">
      <dsp:nvSpPr>
        <dsp:cNvPr id="0" name=""/>
        <dsp:cNvSpPr/>
      </dsp:nvSpPr>
      <dsp:spPr>
        <a:xfrm rot="3857143">
          <a:off x="4122351" y="3520924"/>
          <a:ext cx="374271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54133" y="3577534"/>
        <a:ext cx="261990" cy="321571"/>
      </dsp:txXfrm>
    </dsp:sp>
    <dsp:sp modelId="{6C283C05-EBFC-4825-A81A-706D38FB7A27}">
      <dsp:nvSpPr>
        <dsp:cNvPr id="0" name=""/>
        <dsp:cNvSpPr/>
      </dsp:nvSpPr>
      <dsp:spPr>
        <a:xfrm>
          <a:off x="4065707" y="4046317"/>
          <a:ext cx="1418701" cy="14187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«Мы трудолюбивы и ответственны» </a:t>
          </a:r>
          <a:endParaRPr lang="ru-RU" sz="1600" b="1" kern="1200" dirty="0"/>
        </a:p>
      </dsp:txBody>
      <dsp:txXfrm>
        <a:off x="4273471" y="4254081"/>
        <a:ext cx="1003173" cy="1003173"/>
      </dsp:txXfrm>
    </dsp:sp>
    <dsp:sp modelId="{A64D1C77-0614-4D5A-A058-DEC1305A9909}">
      <dsp:nvSpPr>
        <dsp:cNvPr id="0" name=""/>
        <dsp:cNvSpPr/>
      </dsp:nvSpPr>
      <dsp:spPr>
        <a:xfrm rot="6942857">
          <a:off x="3208232" y="3520924"/>
          <a:ext cx="374271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288731" y="3577534"/>
        <a:ext cx="261990" cy="321571"/>
      </dsp:txXfrm>
    </dsp:sp>
    <dsp:sp modelId="{7B925CAD-988B-4302-9936-FB3A08899477}">
      <dsp:nvSpPr>
        <dsp:cNvPr id="0" name=""/>
        <dsp:cNvSpPr/>
      </dsp:nvSpPr>
      <dsp:spPr>
        <a:xfrm>
          <a:off x="2220447" y="4046317"/>
          <a:ext cx="1418701" cy="141870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5. «Мы дружим со спортом»  </a:t>
          </a:r>
          <a:endParaRPr lang="ru-RU" sz="1600" b="1" kern="1200" dirty="0"/>
        </a:p>
      </dsp:txBody>
      <dsp:txXfrm>
        <a:off x="2428211" y="4254081"/>
        <a:ext cx="1003173" cy="1003173"/>
      </dsp:txXfrm>
    </dsp:sp>
    <dsp:sp modelId="{6B2D0BD5-F38C-4BBB-80BE-53DD777A2626}">
      <dsp:nvSpPr>
        <dsp:cNvPr id="0" name=""/>
        <dsp:cNvSpPr/>
      </dsp:nvSpPr>
      <dsp:spPr>
        <a:xfrm rot="10028571">
          <a:off x="2588942" y="2830089"/>
          <a:ext cx="263961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667137" y="2928470"/>
        <a:ext cx="184773" cy="321571"/>
      </dsp:txXfrm>
    </dsp:sp>
    <dsp:sp modelId="{B7DF8DC1-8FE9-4781-9A4E-BF1A5BA570E6}">
      <dsp:nvSpPr>
        <dsp:cNvPr id="0" name=""/>
        <dsp:cNvSpPr/>
      </dsp:nvSpPr>
      <dsp:spPr>
        <a:xfrm>
          <a:off x="1069946" y="2603635"/>
          <a:ext cx="1418701" cy="14187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6. «Мы заботимся о природе» </a:t>
          </a:r>
          <a:endParaRPr lang="ru-RU" sz="1600" b="1" kern="1200" dirty="0"/>
        </a:p>
      </dsp:txBody>
      <dsp:txXfrm>
        <a:off x="1277710" y="2811399"/>
        <a:ext cx="1003173" cy="1003173"/>
      </dsp:txXfrm>
    </dsp:sp>
    <dsp:sp modelId="{B3CEC150-1357-45DE-A6A6-35FC0C3EEEE9}">
      <dsp:nvSpPr>
        <dsp:cNvPr id="0" name=""/>
        <dsp:cNvSpPr/>
      </dsp:nvSpPr>
      <dsp:spPr>
        <a:xfrm rot="13114286">
          <a:off x="2828549" y="1884360"/>
          <a:ext cx="323637" cy="535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915049" y="2021819"/>
        <a:ext cx="226546" cy="321571"/>
      </dsp:txXfrm>
    </dsp:sp>
    <dsp:sp modelId="{C97A06C2-7B3D-499A-84D2-CFD85C0C619F}">
      <dsp:nvSpPr>
        <dsp:cNvPr id="0" name=""/>
        <dsp:cNvSpPr/>
      </dsp:nvSpPr>
      <dsp:spPr>
        <a:xfrm>
          <a:off x="1480555" y="804640"/>
          <a:ext cx="1418701" cy="1418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«Мы дружим с культурой и искусством» </a:t>
          </a:r>
          <a:endParaRPr lang="ru-RU" sz="1400" b="1" kern="1200" dirty="0"/>
        </a:p>
      </dsp:txBody>
      <dsp:txXfrm>
        <a:off x="1688319" y="1012404"/>
        <a:ext cx="1003173" cy="1003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2E7F7-5BCE-4F60-9688-F23B28E958CC}">
      <dsp:nvSpPr>
        <dsp:cNvPr id="0" name=""/>
        <dsp:cNvSpPr/>
      </dsp:nvSpPr>
      <dsp:spPr>
        <a:xfrm>
          <a:off x="2314160" y="1400406"/>
          <a:ext cx="1779977" cy="1539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« ПЕРВЫЕ ШАГИ» Давайте,познакомимся.</a:t>
          </a:r>
          <a:endParaRPr lang="ru-RU" sz="1400" kern="1200" dirty="0"/>
        </a:p>
      </dsp:txBody>
      <dsp:txXfrm>
        <a:off x="2609127" y="1655564"/>
        <a:ext cx="1190043" cy="1029436"/>
      </dsp:txXfrm>
    </dsp:sp>
    <dsp:sp modelId="{FDB97526-FDBF-4EC5-8D30-003DA35EF801}">
      <dsp:nvSpPr>
        <dsp:cNvPr id="0" name=""/>
        <dsp:cNvSpPr/>
      </dsp:nvSpPr>
      <dsp:spPr>
        <a:xfrm>
          <a:off x="3428768" y="663738"/>
          <a:ext cx="671580" cy="5786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5C4C4-2C28-4F64-A593-21E2E1663C66}">
      <dsp:nvSpPr>
        <dsp:cNvPr id="0" name=""/>
        <dsp:cNvSpPr/>
      </dsp:nvSpPr>
      <dsp:spPr>
        <a:xfrm>
          <a:off x="2478121" y="0"/>
          <a:ext cx="1458678" cy="12619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Изучить</a:t>
          </a:r>
          <a:endParaRPr lang="ru-RU" sz="1300" kern="1200" dirty="0"/>
        </a:p>
      </dsp:txBody>
      <dsp:txXfrm>
        <a:off x="2719855" y="209128"/>
        <a:ext cx="975210" cy="843672"/>
      </dsp:txXfrm>
    </dsp:sp>
    <dsp:sp modelId="{E20BF7BC-0F81-451F-993F-05830C984DA9}">
      <dsp:nvSpPr>
        <dsp:cNvPr id="0" name=""/>
        <dsp:cNvSpPr/>
      </dsp:nvSpPr>
      <dsp:spPr>
        <a:xfrm>
          <a:off x="4212554" y="1745515"/>
          <a:ext cx="671580" cy="5786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BCA10-4835-4C66-B7BA-0EE14AEFCBA8}">
      <dsp:nvSpPr>
        <dsp:cNvPr id="0" name=""/>
        <dsp:cNvSpPr/>
      </dsp:nvSpPr>
      <dsp:spPr>
        <a:xfrm>
          <a:off x="3815899" y="776170"/>
          <a:ext cx="1458678" cy="126192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/>
            <a:t>Спроектировать</a:t>
          </a:r>
          <a:endParaRPr lang="ru-RU" sz="1000" kern="1200" dirty="0"/>
        </a:p>
      </dsp:txBody>
      <dsp:txXfrm>
        <a:off x="4057633" y="985298"/>
        <a:ext cx="975210" cy="843672"/>
      </dsp:txXfrm>
    </dsp:sp>
    <dsp:sp modelId="{6FEF1D33-4A13-47BD-ADF2-5FF879DA3137}">
      <dsp:nvSpPr>
        <dsp:cNvPr id="0" name=""/>
        <dsp:cNvSpPr/>
      </dsp:nvSpPr>
      <dsp:spPr>
        <a:xfrm>
          <a:off x="3668085" y="2966638"/>
          <a:ext cx="671580" cy="5786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E974F-0FDA-49D6-A075-E0AD80B700F5}">
      <dsp:nvSpPr>
        <dsp:cNvPr id="0" name=""/>
        <dsp:cNvSpPr/>
      </dsp:nvSpPr>
      <dsp:spPr>
        <a:xfrm>
          <a:off x="3815899" y="2302031"/>
          <a:ext cx="1458678" cy="126192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Определить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4057633" y="2511159"/>
        <a:ext cx="975210" cy="843672"/>
      </dsp:txXfrm>
    </dsp:sp>
    <dsp:sp modelId="{43F30D30-CE3B-47B2-A2FE-1434488762E4}">
      <dsp:nvSpPr>
        <dsp:cNvPr id="0" name=""/>
        <dsp:cNvSpPr/>
      </dsp:nvSpPr>
      <dsp:spPr>
        <a:xfrm>
          <a:off x="2317472" y="3093395"/>
          <a:ext cx="671580" cy="5786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B871A-ABC7-447C-9394-39D666721F22}">
      <dsp:nvSpPr>
        <dsp:cNvPr id="0" name=""/>
        <dsp:cNvSpPr/>
      </dsp:nvSpPr>
      <dsp:spPr>
        <a:xfrm>
          <a:off x="2478121" y="3079070"/>
          <a:ext cx="1458678" cy="126192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Изучить</a:t>
          </a:r>
          <a:endParaRPr lang="ru-RU" sz="1300" kern="1200" dirty="0"/>
        </a:p>
      </dsp:txBody>
      <dsp:txXfrm>
        <a:off x="2719855" y="3288198"/>
        <a:ext cx="975210" cy="843672"/>
      </dsp:txXfrm>
    </dsp:sp>
    <dsp:sp modelId="{D8EA9055-3297-4F34-957A-DE7148E18F79}">
      <dsp:nvSpPr>
        <dsp:cNvPr id="0" name=""/>
        <dsp:cNvSpPr/>
      </dsp:nvSpPr>
      <dsp:spPr>
        <a:xfrm>
          <a:off x="1520851" y="2012053"/>
          <a:ext cx="671580" cy="5786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B0267-AC72-4256-9BBD-80DAF9DFF5A0}">
      <dsp:nvSpPr>
        <dsp:cNvPr id="0" name=""/>
        <dsp:cNvSpPr/>
      </dsp:nvSpPr>
      <dsp:spPr>
        <a:xfrm>
          <a:off x="1134133" y="2302899"/>
          <a:ext cx="1458678" cy="126192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Выявить</a:t>
          </a:r>
          <a:endParaRPr lang="ru-RU" sz="1300" kern="1200" dirty="0"/>
        </a:p>
      </dsp:txBody>
      <dsp:txXfrm>
        <a:off x="1375867" y="2512027"/>
        <a:ext cx="975210" cy="843672"/>
      </dsp:txXfrm>
    </dsp:sp>
    <dsp:sp modelId="{6A42F84F-06EB-4ABB-A758-5F2F87496B78}">
      <dsp:nvSpPr>
        <dsp:cNvPr id="0" name=""/>
        <dsp:cNvSpPr/>
      </dsp:nvSpPr>
      <dsp:spPr>
        <a:xfrm>
          <a:off x="1080118" y="763720"/>
          <a:ext cx="1458678" cy="12619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Определить</a:t>
          </a:r>
          <a:endParaRPr lang="ru-RU" sz="1300" kern="1200" dirty="0"/>
        </a:p>
      </dsp:txBody>
      <dsp:txXfrm>
        <a:off x="1321852" y="972848"/>
        <a:ext cx="975210" cy="843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EF551-22C5-4A0F-9299-B4FF9FFC2BAC}">
      <dsp:nvSpPr>
        <dsp:cNvPr id="0" name=""/>
        <dsp:cNvSpPr/>
      </dsp:nvSpPr>
      <dsp:spPr>
        <a:xfrm>
          <a:off x="2611352" y="1982229"/>
          <a:ext cx="1521367" cy="1521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«ВМЕСТЕ ВЕСЕЛО ШАГАТЬ»</a:t>
          </a:r>
          <a:endParaRPr lang="ru-RU" sz="1900" kern="1200" dirty="0"/>
        </a:p>
      </dsp:txBody>
      <dsp:txXfrm>
        <a:off x="2834151" y="2205028"/>
        <a:ext cx="1075769" cy="1075769"/>
      </dsp:txXfrm>
    </dsp:sp>
    <dsp:sp modelId="{3C1F9E81-9B8D-4FA9-B172-3DC01B2865DC}">
      <dsp:nvSpPr>
        <dsp:cNvPr id="0" name=""/>
        <dsp:cNvSpPr/>
      </dsp:nvSpPr>
      <dsp:spPr>
        <a:xfrm rot="16200000">
          <a:off x="3142941" y="1732832"/>
          <a:ext cx="458188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58188" y="2030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60581" y="1741680"/>
        <a:ext cx="22909" cy="22909"/>
      </dsp:txXfrm>
    </dsp:sp>
    <dsp:sp modelId="{301580A7-BADD-4220-AD0D-695C58BA4BDE}">
      <dsp:nvSpPr>
        <dsp:cNvPr id="0" name=""/>
        <dsp:cNvSpPr/>
      </dsp:nvSpPr>
      <dsp:spPr>
        <a:xfrm>
          <a:off x="2611352" y="2672"/>
          <a:ext cx="1521367" cy="15213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Сформировать </a:t>
          </a:r>
          <a:endParaRPr lang="ru-RU" sz="1200" kern="1200" dirty="0"/>
        </a:p>
      </dsp:txBody>
      <dsp:txXfrm>
        <a:off x="2834151" y="225471"/>
        <a:ext cx="1075769" cy="1075769"/>
      </dsp:txXfrm>
    </dsp:sp>
    <dsp:sp modelId="{3B38DFC0-A753-4BAE-8C7C-23C87A8B297E}">
      <dsp:nvSpPr>
        <dsp:cNvPr id="0" name=""/>
        <dsp:cNvSpPr/>
      </dsp:nvSpPr>
      <dsp:spPr>
        <a:xfrm rot="1800000">
          <a:off x="4000114" y="3217499"/>
          <a:ext cx="458188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58188" y="2030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7754" y="3226347"/>
        <a:ext cx="22909" cy="22909"/>
      </dsp:txXfrm>
    </dsp:sp>
    <dsp:sp modelId="{9FCC3E38-6AAC-4A2F-B5CF-85CC84F3A0CA}">
      <dsp:nvSpPr>
        <dsp:cNvPr id="0" name=""/>
        <dsp:cNvSpPr/>
      </dsp:nvSpPr>
      <dsp:spPr>
        <a:xfrm>
          <a:off x="4325698" y="2972007"/>
          <a:ext cx="1521367" cy="15213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Определить </a:t>
          </a:r>
          <a:endParaRPr lang="ru-RU" sz="1200" kern="1200" dirty="0"/>
        </a:p>
      </dsp:txBody>
      <dsp:txXfrm>
        <a:off x="4548497" y="3194806"/>
        <a:ext cx="1075769" cy="1075769"/>
      </dsp:txXfrm>
    </dsp:sp>
    <dsp:sp modelId="{8255EDE3-06E1-4CFB-9B4B-DEA6FF2E8326}">
      <dsp:nvSpPr>
        <dsp:cNvPr id="0" name=""/>
        <dsp:cNvSpPr/>
      </dsp:nvSpPr>
      <dsp:spPr>
        <a:xfrm rot="9000000">
          <a:off x="2285768" y="3217499"/>
          <a:ext cx="458188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58188" y="2030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03408" y="3226347"/>
        <a:ext cx="22909" cy="22909"/>
      </dsp:txXfrm>
    </dsp:sp>
    <dsp:sp modelId="{BFF320BC-DB4D-4BDD-8D18-2694EF267C3C}">
      <dsp:nvSpPr>
        <dsp:cNvPr id="0" name=""/>
        <dsp:cNvSpPr/>
      </dsp:nvSpPr>
      <dsp:spPr>
        <a:xfrm>
          <a:off x="897005" y="2972007"/>
          <a:ext cx="1521367" cy="15213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Выявить</a:t>
          </a:r>
          <a:endParaRPr lang="ru-RU" sz="1200" kern="1200" dirty="0"/>
        </a:p>
      </dsp:txBody>
      <dsp:txXfrm>
        <a:off x="1119804" y="3194806"/>
        <a:ext cx="1075769" cy="1075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6C8E5-F1F9-4A8A-8CC9-7AF6E3C9F940}">
      <dsp:nvSpPr>
        <dsp:cNvPr id="0" name=""/>
        <dsp:cNvSpPr/>
      </dsp:nvSpPr>
      <dsp:spPr>
        <a:xfrm>
          <a:off x="1485285" y="463817"/>
          <a:ext cx="3125428" cy="3125428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C7A22-67A1-4023-9E98-ED4507647A1A}">
      <dsp:nvSpPr>
        <dsp:cNvPr id="0" name=""/>
        <dsp:cNvSpPr/>
      </dsp:nvSpPr>
      <dsp:spPr>
        <a:xfrm>
          <a:off x="1485285" y="463817"/>
          <a:ext cx="3125428" cy="3125428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2E515-5854-4AA0-ABA7-F1DCF1082D5B}">
      <dsp:nvSpPr>
        <dsp:cNvPr id="0" name=""/>
        <dsp:cNvSpPr/>
      </dsp:nvSpPr>
      <dsp:spPr>
        <a:xfrm>
          <a:off x="1823865" y="874406"/>
          <a:ext cx="2448269" cy="2304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</a:rPr>
            <a:t>« ЧТО МНЕ СНЕГ, ЧТО МНЕ ЗНОЙ,</a:t>
          </a:r>
          <a:endParaRPr lang="ru-RU" sz="1700" kern="1200" dirty="0" smtClean="0">
            <a:solidFill>
              <a:srgbClr val="C0000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</a:rPr>
            <a:t>КОГДА МОИ ДРУЗЬЯ СО МНОЙ»</a:t>
          </a:r>
          <a:endParaRPr lang="ru-RU" sz="1700" kern="1200" dirty="0"/>
        </a:p>
      </dsp:txBody>
      <dsp:txXfrm>
        <a:off x="2182406" y="1211856"/>
        <a:ext cx="1731187" cy="1629351"/>
      </dsp:txXfrm>
    </dsp:sp>
    <dsp:sp modelId="{1D151C32-B246-476E-976D-C5B6BFA2CFF8}">
      <dsp:nvSpPr>
        <dsp:cNvPr id="0" name=""/>
        <dsp:cNvSpPr/>
      </dsp:nvSpPr>
      <dsp:spPr>
        <a:xfrm>
          <a:off x="2304258" y="-256410"/>
          <a:ext cx="1487482" cy="1512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Содействовать</a:t>
          </a:r>
          <a:endParaRPr lang="ru-RU" sz="1200" kern="1200" dirty="0"/>
        </a:p>
      </dsp:txBody>
      <dsp:txXfrm>
        <a:off x="2522095" y="-34838"/>
        <a:ext cx="1051808" cy="1069846"/>
      </dsp:txXfrm>
    </dsp:sp>
    <dsp:sp modelId="{56A473D5-5EE1-447E-B259-7BA477DD6DC7}">
      <dsp:nvSpPr>
        <dsp:cNvPr id="0" name=""/>
        <dsp:cNvSpPr/>
      </dsp:nvSpPr>
      <dsp:spPr>
        <a:xfrm>
          <a:off x="2207566" y="2785549"/>
          <a:ext cx="1680866" cy="1534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Апробировать</a:t>
          </a:r>
          <a:endParaRPr lang="ru-RU" sz="1200" kern="1200" dirty="0"/>
        </a:p>
      </dsp:txBody>
      <dsp:txXfrm>
        <a:off x="2453723" y="3010324"/>
        <a:ext cx="1188552" cy="108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7D738EC-742A-4C6A-8877-02CBCB83DF3D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5275225B-E3EC-46DE-BB41-DC011A38F0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D68D5-36D3-4504-B8A1-A3A9498C886B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C9EEF-A8B1-4B58-8815-CB73113DA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03531-0A7F-4D3C-8E27-CB4D9E25422A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F5CEC-E1A8-4BF6-A928-0FC279D9CC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3A9ED-0C93-4E2D-A805-3C6F193A3E71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1DC01-3DDA-40EA-8C90-104437370F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511" y="-27384"/>
            <a:ext cx="144016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FBB5B36-45DC-4499-87B3-F18EF6C96BC0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E62E3-91D2-4BB7-8CD7-6B33BBDF5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36641"/>
            <a:ext cx="1225342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44B7A-72C6-40F8-B231-5D0FAE928D7E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609BA-887F-4675-BBA9-DA1E6BB48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288DF-F406-462F-AFB1-30B6A16F44AA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AA5A0-45BB-4722-81B9-DF060EFBA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680ECC-E99F-421A-A27C-F2DC894C0C7E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4B5EC-6F60-487B-98F3-2700005953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1C204-4742-4D70-9E18-1E3DE02B8A2E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91F4E-F8C6-43E8-AFBD-2073629C3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/>
          <p:nvPr userDrawn="1"/>
        </p:nvSpPr>
        <p:spPr>
          <a:xfrm>
            <a:off x="-36511" y="-27384"/>
            <a:ext cx="144016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 userDrawn="1"/>
        </p:nvSpPr>
        <p:spPr bwMode="auto">
          <a:xfrm>
            <a:off x="-36513" y="980728"/>
            <a:ext cx="1440161" cy="587727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27B8B54-C553-4422-894E-47FB9EB8D9EF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6F9D-B635-4CC6-BDB6-F3AED0E9B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545F1F-902E-410F-B936-EFA5CA5212D5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BAFA-42AB-4AB4-B3DC-692E65FE1F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44E546-00CC-47BF-B0E3-673BE6E20361}" type="datetimeFigureOut">
              <a:rPr lang="ru-RU" smtClean="0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AB8970-9FF9-4AF8-86DA-993AD5F60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spd="med">
    <p:split dir="in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869128"/>
            <a:ext cx="5120640" cy="23042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Воспитательная </a:t>
            </a:r>
            <a:r>
              <a:rPr lang="ru-RU" sz="49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</a:t>
            </a:r>
            <a:br>
              <a:rPr lang="ru-RU" sz="49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300" b="1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«Радуга дружбы»</a:t>
            </a:r>
            <a:br>
              <a:rPr lang="ru-RU" sz="5300" b="1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700" b="1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 программы: 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Ермакова Татьяна Владимировна</a:t>
            </a: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6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Новоярки</a:t>
            </a: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</a:t>
            </a: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9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0814"/>
            <a:ext cx="1152128" cy="106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234" y="2967335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982678"/>
      </p:ext>
    </p:extLst>
  </p:cSld>
  <p:clrMapOvr>
    <a:masterClrMapping/>
  </p:clrMapOvr>
  <p:transition spd="med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4000" b="1" dirty="0">
                <a:solidFill>
                  <a:srgbClr val="C00000"/>
                </a:solidFill>
              </a:rPr>
              <a:t>диагностики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Данная программа была частично реализована в 2012 – 2014 г. (2-3 классы)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Уровень </a:t>
            </a:r>
            <a:r>
              <a:rPr lang="ru-RU" sz="1800" b="1" dirty="0">
                <a:solidFill>
                  <a:srgbClr val="C00000"/>
                </a:solidFill>
              </a:rPr>
              <a:t>воспитанности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А)2 </a:t>
            </a:r>
            <a:r>
              <a:rPr lang="ru-RU" sz="1600" dirty="0"/>
              <a:t>класс (</a:t>
            </a:r>
            <a:r>
              <a:rPr lang="ru-RU" sz="1600" dirty="0" smtClean="0"/>
              <a:t>2012)                             Б</a:t>
            </a:r>
            <a:r>
              <a:rPr lang="ru-RU" sz="1600" dirty="0"/>
              <a:t>) </a:t>
            </a:r>
            <a:r>
              <a:rPr lang="ru-RU" sz="1600" dirty="0" smtClean="0"/>
              <a:t>3 </a:t>
            </a:r>
            <a:r>
              <a:rPr lang="ru-RU" sz="1600" dirty="0"/>
              <a:t>класс (</a:t>
            </a:r>
            <a:r>
              <a:rPr lang="ru-RU" sz="1600" dirty="0" smtClean="0"/>
              <a:t>2014)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4420119"/>
              </p:ext>
            </p:extLst>
          </p:nvPr>
        </p:nvGraphicFramePr>
        <p:xfrm>
          <a:off x="539552" y="3532707"/>
          <a:ext cx="3888432" cy="336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2678928"/>
              </p:ext>
            </p:extLst>
          </p:nvPr>
        </p:nvGraphicFramePr>
        <p:xfrm>
          <a:off x="4644008" y="3284984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2296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2.Внеурочная занятость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А</a:t>
            </a:r>
            <a:r>
              <a:rPr lang="ru-RU" sz="2400" dirty="0"/>
              <a:t>) 2 класс (</a:t>
            </a:r>
            <a:r>
              <a:rPr lang="ru-RU" sz="2400" dirty="0" smtClean="0"/>
              <a:t>2012)             Б)3 </a:t>
            </a:r>
            <a:r>
              <a:rPr lang="ru-RU" sz="2400" dirty="0"/>
              <a:t>класс (</a:t>
            </a:r>
            <a:r>
              <a:rPr lang="ru-RU" sz="2400" dirty="0" smtClean="0"/>
              <a:t>2014)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6314359"/>
              </p:ext>
            </p:extLst>
          </p:nvPr>
        </p:nvGraphicFramePr>
        <p:xfrm>
          <a:off x="467544" y="2492896"/>
          <a:ext cx="4107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7081354"/>
              </p:ext>
            </p:extLst>
          </p:nvPr>
        </p:nvGraphicFramePr>
        <p:xfrm>
          <a:off x="4283968" y="2564904"/>
          <a:ext cx="4377680" cy="342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0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27384"/>
            <a:ext cx="691276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Краткая аннотация содержания программы.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340769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Программа объединяет и систематизирует деятельность всех участников учебно-воспитательного процесса, акцентируя внимание на пропаганду здорового образа жизни и безопасного поведения. Основные направления программы представлены через социальное проектирование, КТД, учебную и внеклассную деятельность, организацию каникулярной занятости. Данная программа создана на основе программы духовно-нравственного развития школы.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870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8526"/>
            <a:ext cx="7488832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программы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Свободное развитие личности, создание условий для самовыражения, самоутверждения, самореализация каждого учащегося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849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883406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воспитания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учащихся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программе «Радуга дружбы» осуществляется по следующим направлениям: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3829627"/>
              </p:ext>
            </p:extLst>
          </p:nvPr>
        </p:nvGraphicFramePr>
        <p:xfrm>
          <a:off x="899592" y="1200329"/>
          <a:ext cx="7704856" cy="54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07704" y="460267"/>
            <a:ext cx="6768752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Сроки реализации 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60284708"/>
              </p:ext>
            </p:extLst>
          </p:nvPr>
        </p:nvGraphicFramePr>
        <p:xfrm>
          <a:off x="1547664" y="1700264"/>
          <a:ext cx="6408712" cy="434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95736" y="1030180"/>
            <a:ext cx="5898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"/>
                <a:gradFill>
                  <a:gsLst>
                    <a:gs pos="0">
                      <a:srgbClr val="AD7D4D">
                        <a:shade val="20000"/>
                        <a:satMod val="200000"/>
                      </a:srgbClr>
                    </a:gs>
                    <a:gs pos="78000">
                      <a:srgbClr val="AD7D4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D7D4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rgbClr val="AD7D4D">
                      <a:shade val="20000"/>
                      <a:satMod val="200000"/>
                    </a:srgbClr>
                  </a:gs>
                  <a:gs pos="78000">
                    <a:srgbClr val="AD7D4D">
                      <a:tint val="90000"/>
                      <a:shade val="89000"/>
                      <a:satMod val="220000"/>
                    </a:srgbClr>
                  </a:gs>
                  <a:gs pos="100000">
                    <a:srgbClr val="AD7D4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0075" y="1168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1-й  этап – Проектный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(2014-2015)  1 класс</a:t>
            </a:r>
          </a:p>
        </p:txBody>
      </p:sp>
    </p:spTree>
    <p:extLst>
      <p:ext uri="{BB962C8B-B14F-4D97-AF65-F5344CB8AC3E}">
        <p14:creationId xmlns:p14="http://schemas.microsoft.com/office/powerpoint/2010/main" val="20647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2 –й этап</a:t>
            </a:r>
            <a:r>
              <a:rPr lang="ru-RU" sz="2400" b="1" dirty="0">
                <a:solidFill>
                  <a:srgbClr val="C00000"/>
                </a:solidFill>
              </a:rPr>
              <a:t> – Этап становления системы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2015-2016)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>
                <a:solidFill>
                  <a:srgbClr val="C00000"/>
                </a:solidFill>
              </a:rPr>
              <a:t>класс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/>
              <a:t>( </a:t>
            </a:r>
            <a:r>
              <a:rPr lang="ru-RU" sz="2400" b="1" dirty="0"/>
              <a:t>деятельность по сплочению классного коллектива)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84235528"/>
              </p:ext>
            </p:extLst>
          </p:nvPr>
        </p:nvGraphicFramePr>
        <p:xfrm>
          <a:off x="755576" y="1916832"/>
          <a:ext cx="674407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0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7838" y="54868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3 этап</a:t>
            </a:r>
            <a:r>
              <a:rPr lang="ru-RU" b="1" dirty="0">
                <a:solidFill>
                  <a:srgbClr val="C00000"/>
                </a:solidFill>
              </a:rPr>
              <a:t> – Деятельность по сплочению и развитию классного коллектива, созданию развивающей среды личности ребёнка.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2016-2018)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/>
              <a:t>3-4 классы</a:t>
            </a:r>
            <a:endParaRPr lang="ru-RU" sz="2400" dirty="0" smtClean="0"/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2364496"/>
              </p:ext>
            </p:extLst>
          </p:nvPr>
        </p:nvGraphicFramePr>
        <p:xfrm>
          <a:off x="1331640" y="19542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4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07704" y="568326"/>
            <a:ext cx="49911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38239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-увеличение уровня личностных достижений учащихся ( победы в конкурсах, соревнованиях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/>
              <a:t>-духовное, нравственное, гражданско-патриотическое становление учащихся</a:t>
            </a:r>
            <a:r>
              <a:rPr lang="ru-RU" sz="2800" dirty="0" smtClean="0"/>
              <a:t>;</a:t>
            </a:r>
          </a:p>
          <a:p>
            <a:endParaRPr lang="ru-RU" sz="2800" dirty="0"/>
          </a:p>
          <a:p>
            <a:r>
              <a:rPr lang="ru-RU" sz="2800" dirty="0"/>
              <a:t>-укрепление связи между всеми участниками учебно-воспитательного процесса</a:t>
            </a:r>
            <a:r>
              <a:rPr lang="ru-RU" sz="2800" dirty="0" smtClean="0"/>
              <a:t>;</a:t>
            </a:r>
          </a:p>
          <a:p>
            <a:endParaRPr lang="ru-RU" sz="2800" dirty="0"/>
          </a:p>
          <a:p>
            <a:r>
              <a:rPr lang="ru-RU" sz="2800" dirty="0"/>
              <a:t>-формирование «моды на здоровый образ жизни</a:t>
            </a:r>
            <a:r>
              <a:rPr lang="ru-RU" sz="2800" dirty="0" smtClean="0"/>
              <a:t>»;</a:t>
            </a:r>
          </a:p>
          <a:p>
            <a:endParaRPr lang="ru-RU" sz="2800" dirty="0"/>
          </a:p>
          <a:p>
            <a:r>
              <a:rPr lang="ru-RU" sz="2800" dirty="0"/>
              <a:t>-реализация социальных проектов.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814" y="241161"/>
            <a:ext cx="755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8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147</TotalTime>
  <Words>338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   Воспитательная программа  «Радуга дружбы»  Автор  программы: Ермакова Татьяна Владимировна     с. Новоярки 2014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диагностики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программа  «Радуга дружбы»  Автор  программы: Баева Наталья Владимировна      с. Новоярки 2012</dc:title>
  <dc:creator>WORK</dc:creator>
  <cp:lastModifiedBy>Windows User</cp:lastModifiedBy>
  <cp:revision>21</cp:revision>
  <dcterms:created xsi:type="dcterms:W3CDTF">2012-11-25T16:33:12Z</dcterms:created>
  <dcterms:modified xsi:type="dcterms:W3CDTF">2014-12-09T16:14:10Z</dcterms:modified>
</cp:coreProperties>
</file>