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71" r:id="rId3"/>
    <p:sldId id="277" r:id="rId4"/>
    <p:sldId id="273" r:id="rId5"/>
    <p:sldId id="293" r:id="rId6"/>
    <p:sldId id="278" r:id="rId7"/>
    <p:sldId id="279" r:id="rId8"/>
    <p:sldId id="294" r:id="rId9"/>
    <p:sldId id="280" r:id="rId10"/>
    <p:sldId id="295" r:id="rId11"/>
    <p:sldId id="299" r:id="rId12"/>
    <p:sldId id="300" r:id="rId13"/>
    <p:sldId id="301" r:id="rId14"/>
    <p:sldId id="298" r:id="rId15"/>
    <p:sldId id="302" r:id="rId16"/>
    <p:sldId id="303" r:id="rId17"/>
    <p:sldId id="306" r:id="rId18"/>
    <p:sldId id="305" r:id="rId19"/>
    <p:sldId id="296" r:id="rId20"/>
    <p:sldId id="289" r:id="rId21"/>
    <p:sldId id="291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86397" autoAdjust="0"/>
  </p:normalViewPr>
  <p:slideViewPr>
    <p:cSldViewPr>
      <p:cViewPr>
        <p:scale>
          <a:sx n="71" d="100"/>
          <a:sy n="71" d="100"/>
        </p:scale>
        <p:origin x="-146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4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Desktop\&#1089;&#1099;&#1085;&#1091;\Zvuki-prirody-Melodiya-Zhizni(muzbar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6.photosight.ru/b1e/3268016_larg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arfu.ru/lti/entrant/14_8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zem.ru/img/upload/news/6396.jpg/6396/upload/news/639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fotki.yandex.ru/get/4419/119141421.6/0_5af0e_aafafb8a_X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609/29242849.3/0_50fdc_2a89c4bd_X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eep4u.ru/imgs/b/080615/ba/ba9d3e5031387d75b9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4102/dzimnikov.2/0_1f061_ea7cd928_X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Zvuki-prirody-Melodiya-Zhizni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КРАЙ- ЮГРА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49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1203 из 7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71600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zem.ru/img/upload/news/6396.jpg/6396/upload/news/63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57752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Desktop\сыну\ЮГРА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ир в Фотографии - World In Photo 388 &quot; Страница 2 &quot; ALLDAY - народный сайт о дизайн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 первый день весны в Югре запретят охот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ефтяники устраняют пагубные последствия &quot;золотого века&quot; нефтедобычи ОБЩЕСТВО:Подробности ОБЩЕСТВО АиФ Юг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Desktop\сыну\ЮГРА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нта Димопулос разочаровалась в &quot;ВИА Гре&quot; (фото) &quot; Новости Д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20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_4f9c2_64907116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ходит осень... медленно... по-лисьи...: : Дневники - diets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нтернет-издание NewsProm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Ц &quot;КВАДРАТ&quot; - Новос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дна из инициатив ЮНЕСКО - создание в регионе единственного в стране геопар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icup.sadedel.net/images/06b4c0nt87dpq2vaiw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14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92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86" y="0"/>
            <a:ext cx="9130014" cy="7215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428605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66"/>
              </a:buClr>
              <a:buSzPct val="75000"/>
              <a:buFont typeface="Monotype Sorts" pitchFamily="-110" charset="2"/>
              <a:buNone/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6858000"/>
            <a:ext cx="252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ои краски, цвета, осени, водная, гладь., фото, обои на рабочий стол, изображение в разрешении - oboifon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66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"/>
            <a:ext cx="9144000" cy="68580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1965</TotalTime>
  <Words>4</Words>
  <Application>Microsoft Office PowerPoint</Application>
  <PresentationFormat>Экран (4:3)</PresentationFormat>
  <Paragraphs>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47</cp:revision>
  <dcterms:modified xsi:type="dcterms:W3CDTF">2014-12-15T15:57:59Z</dcterms:modified>
</cp:coreProperties>
</file>