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F190342-26CF-43A7-8A68-A2E2F1B0A5E8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49E0B54-FC24-4A47-838F-FD7B52A24C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Дымковская игрушка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357166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1.Из истории возникновения игрушек.</a:t>
            </a:r>
            <a:br>
              <a:rPr lang="ru-RU" sz="2400" dirty="0" smtClean="0"/>
            </a:br>
            <a:r>
              <a:rPr lang="ru-RU" sz="2400" dirty="0" smtClean="0"/>
              <a:t>Где делают дымковскую игрушку?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610040"/>
            <a:ext cx="7500990" cy="329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С высокого берега реки Вятки видна заречная слобода Дымково. Зимой, когда топились печи, летом когда туман, вся слобода- будто в дымке. Поэтому и название такое. Здесь в далекую старину и зародился промысел дымковской игрушки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Дымковская слобода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в начале 20 века.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7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997200"/>
            <a:ext cx="5045075" cy="345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9" y="500042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Дымковская игрушка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4" descr="686a30e5af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81100" y="1851819"/>
            <a:ext cx="2590800" cy="4114800"/>
          </a:xfrm>
          <a:noFill/>
          <a:ln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/>
              <a:t>Дымковские игрушки связаны с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1600" dirty="0" smtClean="0"/>
              <a:t>   древним языческим праздником - Свистопляски. Этот праздник посвящался солнцу. Его участники свистели в глиняные игрушки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1600" dirty="0" smtClean="0"/>
              <a:t>      (вызывали весеннее солнце).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1600" dirty="0" smtClean="0"/>
              <a:t>      Ласково и нежно называют эту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1600" dirty="0" smtClean="0"/>
              <a:t>   игрушку «дымка». Всю зиму                                    женщины </a:t>
            </a:r>
            <a:r>
              <a:rPr lang="ru-RU" sz="1600" dirty="0" err="1" smtClean="0"/>
              <a:t>Дымкова</a:t>
            </a:r>
            <a:r>
              <a:rPr lang="ru-RU" sz="1600" dirty="0" smtClean="0"/>
              <a:t> лепили их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1600" dirty="0" smtClean="0"/>
              <a:t>   для ярмарки. Что только не лепили Дымковские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1600" dirty="0" smtClean="0"/>
              <a:t>  мастерицы: птиц, коней, индюков, баранчиков                                    в штанишках, нянек, барышень и кавалеров.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2.Формы и росписи игрушек.</a:t>
            </a:r>
            <a:br>
              <a:rPr lang="ru-RU" sz="4400" dirty="0" smtClean="0"/>
            </a:br>
            <a:r>
              <a:rPr lang="ru-RU" sz="4800" dirty="0" smtClean="0"/>
              <a:t>Орнамент Дымковских игрушек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35608" y="1928802"/>
            <a:ext cx="3657600" cy="42586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росписи игрушек мастера используют геометрический орнамент. (ромбы, треугольники, квадраты, точки, кружочки, прямые и волнистые полоски, пятна.</a:t>
            </a:r>
          </a:p>
          <a:p>
            <a:endParaRPr lang="ru-RU" dirty="0"/>
          </a:p>
        </p:txBody>
      </p:sp>
      <p:pic>
        <p:nvPicPr>
          <p:cNvPr id="6" name="Picture 6" descr="4_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232819"/>
            <a:ext cx="4038600" cy="3352800"/>
          </a:xfrm>
          <a:noFill/>
          <a:ln/>
        </p:spPr>
      </p:pic>
      <p:pic>
        <p:nvPicPr>
          <p:cNvPr id="7" name="Picture 7" descr="Vodonos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303588"/>
            <a:ext cx="2292350" cy="355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Цветовая гамма Дымковских игрушек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</a:rPr>
              <a:t>Краски яркие- яркие: </a:t>
            </a: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</a:rPr>
              <a:t>малиновые, красные, желтые, оранжевые, синие и даже золотые.</a:t>
            </a:r>
            <a:r>
              <a:rPr lang="ru-RU" sz="2800" dirty="0" smtClean="0">
                <a:latin typeface="Times New Roman" pitchFamily="18" charset="0"/>
              </a:rPr>
              <a:t> На каждой игрушке может быть до 10-12 цветов одновременно. Поэтому это самая нарядная игрушка</a:t>
            </a:r>
            <a:r>
              <a:rPr lang="ru-RU" sz="2800" dirty="0" smtClean="0"/>
              <a:t> .</a:t>
            </a:r>
          </a:p>
          <a:p>
            <a:endParaRPr lang="ru-RU" dirty="0"/>
          </a:p>
        </p:txBody>
      </p:sp>
      <p:pic>
        <p:nvPicPr>
          <p:cNvPr id="6" name="Picture 6" descr="1_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86300" y="1851819"/>
            <a:ext cx="3962400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игрушки</a:t>
            </a:r>
            <a:endParaRPr lang="ru-RU" dirty="0"/>
          </a:p>
        </p:txBody>
      </p:sp>
      <p:pic>
        <p:nvPicPr>
          <p:cNvPr id="7" name="Picture 5" descr="d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3714775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n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00108"/>
            <a:ext cx="371477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7" descr="d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8576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директор\Desktop\kozel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14488"/>
            <a:ext cx="4143404" cy="43577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лошадка</a:t>
            </a:r>
            <a:endParaRPr lang="ru-RU" dirty="0"/>
          </a:p>
        </p:txBody>
      </p:sp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99" y="1646238"/>
            <a:ext cx="4010002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201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Дымковская игрушка</vt:lpstr>
      <vt:lpstr>Слайд 2</vt:lpstr>
      <vt:lpstr>Слайд 3</vt:lpstr>
      <vt:lpstr>2.Формы и росписи игрушек. Орнамент Дымковских игрушек</vt:lpstr>
      <vt:lpstr>Цветовая гамма Дымковских игрушек</vt:lpstr>
      <vt:lpstr>игрушки</vt:lpstr>
      <vt:lpstr>Слайд 7</vt:lpstr>
      <vt:lpstr>лошадка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Дымковская игрушка</dc:title>
  <dc:creator>Роман</dc:creator>
  <cp:lastModifiedBy>Роман</cp:lastModifiedBy>
  <cp:revision>4</cp:revision>
  <dcterms:created xsi:type="dcterms:W3CDTF">2013-11-27T14:53:09Z</dcterms:created>
  <dcterms:modified xsi:type="dcterms:W3CDTF">2013-11-27T15:26:15Z</dcterms:modified>
</cp:coreProperties>
</file>