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DE502-01F7-441E-ADC8-C9D02AF4B1AF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9C17B-9CE3-4562-A2CB-794F76652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C68CA-10FD-4B4D-93F9-61FB2050F043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1F49-F03C-40DC-8B24-06922C926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12E2-8D94-473D-9EC1-82C588D73DAC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D37E-A77B-41B7-80EA-4F7883DA5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9B985-6A7A-46A7-AF55-26B17A955ADB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CD0E2-46C2-4191-9E3F-45A9A2A37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C2A6E-8297-4AB6-97C9-F9CB13483F31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EDB0-64CC-4F52-9DC7-ACCABAB62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72790-AC94-4FD5-AC43-1DC5385B23E6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97F2A-523A-40DD-B64A-59F2240C4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FE491-416B-487C-956D-574E838B943E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25E8-AE49-441D-9ED5-BC2ED7E8B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59321-4248-4AA9-902B-FA3F4C46D3DC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9829-FEBC-4202-9984-33F66A655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E2F0C-0339-40AE-BE40-B6A616FCCC07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AE237-A02C-4744-8E48-836BD0395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78BF8-7746-48C0-BAEB-04CC6F271A7D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7581-036A-4034-B914-4246BFCC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A3F1A-189D-4987-ADF1-5520089FF8A3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7FAD6-67BB-44FD-BD36-35B1E56380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0B1B14-0B66-426B-8BDF-EA70552AE21D}" type="datetimeFigureOut">
              <a:rPr lang="ru-RU"/>
              <a:pPr>
                <a:defRPr/>
              </a:pPr>
              <a:t>02.01.2014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FF8796-A54B-478D-AEC0-815BEB0B3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rugsveta.ru/vs/article/2835/" TargetMode="External"/><Relationship Id="rId2" Type="http://schemas.openxmlformats.org/officeDocument/2006/relationships/hyperlink" Target="http://ruturu.ru/photoPlc.xml?plc=694&amp;pictid=_ARWKKZQD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azdelkpb.biz-market.ru/number8961035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80928"/>
            <a:ext cx="8712968" cy="1470025"/>
          </a:xfrm>
        </p:spPr>
        <p:txBody>
          <a:bodyPr rtlCol="0">
            <a:prstTxWarp prst="textWave2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СИТЦЕВОЕ   МНОГОЦВЕТЬЕ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2500" y="4292600"/>
            <a:ext cx="5400675" cy="223202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Володина Ольга Евгеньевна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МОУ «СОШ № 12 МО «Ахтубинский район» пос. Верхний Баскунчак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учитель начальных классов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Приклей рамку на готовую композицию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00_63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475656" y="1606550"/>
            <a:ext cx="6113653" cy="4558754"/>
          </a:xfrm>
          <a:prstGeom prst="roundRect">
            <a:avLst>
              <a:gd name="adj" fmla="val 6050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Наш вернисаж</a:t>
            </a:r>
            <a:r>
              <a:rPr lang="ru-RU" smtClean="0"/>
              <a:t> </a:t>
            </a:r>
            <a:r>
              <a:rPr lang="en-US" smtClean="0"/>
              <a:t>“</a:t>
            </a:r>
            <a:r>
              <a:rPr lang="ru-RU" b="1" smtClean="0"/>
              <a:t>Моё лето</a:t>
            </a:r>
            <a:r>
              <a:rPr lang="en-US" smtClean="0"/>
              <a:t>”.</a:t>
            </a:r>
            <a:endParaRPr lang="ru-RU" smtClean="0"/>
          </a:p>
        </p:txBody>
      </p:sp>
      <p:pic>
        <p:nvPicPr>
          <p:cNvPr id="11267" name="Содержимое 3" descr="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2520950" cy="1843087"/>
          </a:xfrm>
        </p:spPr>
      </p:pic>
      <p:pic>
        <p:nvPicPr>
          <p:cNvPr id="11268" name="Рисунок 4" descr="00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341438"/>
            <a:ext cx="25495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5" descr="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724400"/>
            <a:ext cx="26638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6" descr="00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1125538"/>
            <a:ext cx="2601912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Рисунок 7" descr="007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3141663"/>
            <a:ext cx="2708275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8" descr="01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3284538"/>
            <a:ext cx="21494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9" descr="01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7763" y="5013325"/>
            <a:ext cx="219551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0" descr="008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188" y="3068638"/>
            <a:ext cx="21558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Использованная литература и </a:t>
            </a:r>
            <a:br>
              <a:rPr lang="ru-RU" sz="3600" dirty="0" smtClean="0"/>
            </a:br>
            <a:r>
              <a:rPr lang="ru-RU" sz="3600" dirty="0" smtClean="0"/>
              <a:t>интернет-ресурсы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400" smtClean="0"/>
              <a:t>Технология. Художественный труд: учебник для 3 класса нач.шк./ Т.Я.Шпикалова, Л.В.Ершова, Н.Р.Макарова, А.Н.Щирова; под ред. Т.Я.Шпикаловой, - М., Просвещение, 2007.</a:t>
            </a:r>
          </a:p>
          <a:p>
            <a:pPr eaLnBrk="1" hangingPunct="1"/>
            <a:r>
              <a:rPr lang="ru-RU" sz="1400" smtClean="0"/>
              <a:t>Технология. Художественный труд. 3 класс. Методическое пособие под ред. Т.Я.Шпикаловой, - М., Просвещение, 2007.</a:t>
            </a:r>
          </a:p>
          <a:p>
            <a:pPr eaLnBrk="1" hangingPunct="1"/>
            <a:endParaRPr lang="ru-RU" sz="1400" smtClean="0">
              <a:hlinkClick r:id="rId2"/>
            </a:endParaRPr>
          </a:p>
          <a:p>
            <a:pPr eaLnBrk="1" hangingPunct="1"/>
            <a:endParaRPr lang="ru-RU" sz="1400" smtClean="0">
              <a:hlinkClick r:id="rId2"/>
            </a:endParaRPr>
          </a:p>
          <a:p>
            <a:pPr eaLnBrk="1" hangingPunct="1"/>
            <a:r>
              <a:rPr lang="en-US" sz="1400" smtClean="0">
                <a:hlinkClick r:id="rId2"/>
              </a:rPr>
              <a:t>http://ruturu.ru/photoPlc.xml?plc=694&amp;pictid=_ARWKKZQDC</a:t>
            </a:r>
            <a:r>
              <a:rPr lang="en-US" sz="1400" smtClean="0"/>
              <a:t> </a:t>
            </a:r>
            <a:r>
              <a:rPr lang="ru-RU" sz="1400" smtClean="0"/>
              <a:t> Фрагмент экспозиции из Ивановского музея. Слайд </a:t>
            </a:r>
            <a:r>
              <a:rPr lang="en-US" sz="1400" smtClean="0"/>
              <a:t>4</a:t>
            </a:r>
            <a:r>
              <a:rPr lang="ru-RU" sz="1400" smtClean="0"/>
              <a:t>.</a:t>
            </a:r>
          </a:p>
          <a:p>
            <a:pPr eaLnBrk="1" hangingPunct="1"/>
            <a:r>
              <a:rPr lang="en-US" sz="1400" smtClean="0">
                <a:hlinkClick r:id="rId3"/>
              </a:rPr>
              <a:t>http://www.vokrugsveta.ru/vs/article/2835/</a:t>
            </a:r>
            <a:r>
              <a:rPr lang="en-US" sz="1400" smtClean="0"/>
              <a:t> </a:t>
            </a:r>
            <a:r>
              <a:rPr lang="ru-RU" sz="1400" smtClean="0"/>
              <a:t> Работа набойщиков в мастерской.  Слайд </a:t>
            </a:r>
            <a:r>
              <a:rPr lang="en-US" sz="1400" smtClean="0"/>
              <a:t>4</a:t>
            </a:r>
            <a:r>
              <a:rPr lang="ru-RU" sz="1400" smtClean="0"/>
              <a:t>.</a:t>
            </a:r>
          </a:p>
          <a:p>
            <a:pPr eaLnBrk="1" hangingPunct="1"/>
            <a:r>
              <a:rPr lang="en-US" sz="1400" smtClean="0">
                <a:hlinkClick r:id="rId4"/>
              </a:rPr>
              <a:t>http://razdelkpb.biz-market.ru/number8961035.html</a:t>
            </a:r>
            <a:r>
              <a:rPr lang="en-US" sz="1400" smtClean="0"/>
              <a:t> </a:t>
            </a:r>
            <a:r>
              <a:rPr lang="ru-RU" sz="1400" smtClean="0"/>
              <a:t> слайд </a:t>
            </a:r>
            <a:r>
              <a:rPr lang="en-US" sz="1400" smtClean="0"/>
              <a:t>3</a:t>
            </a:r>
            <a:r>
              <a:rPr lang="ru-RU" sz="1400" smtClean="0"/>
              <a:t>.</a:t>
            </a:r>
          </a:p>
          <a:p>
            <a:pPr eaLnBrk="1" hangingPunct="1"/>
            <a:endParaRPr lang="ru-RU" sz="1400" smtClean="0"/>
          </a:p>
          <a:p>
            <a:pPr eaLnBrk="1" hangingPunct="1"/>
            <a:r>
              <a:rPr lang="ru-RU" sz="1400" smtClean="0"/>
              <a:t>Фотографии из личного архива. </a:t>
            </a:r>
            <a:endParaRPr lang="ru-RU" sz="1400" smtClean="0">
              <a:hlinkClick r:id="rId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Вспомни, как ты провел лето?</a:t>
            </a:r>
            <a:br>
              <a:rPr lang="ru-RU" sz="36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Нарисуй эскиз композиции 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«Моё лето».</a:t>
            </a:r>
            <a:b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endParaRPr lang="ru-RU" sz="3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" name="Содержимое 3" descr="100_630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35696" y="2190181"/>
            <a:ext cx="5394960" cy="3929491"/>
          </a:xfrm>
          <a:prstGeom prst="roundRect">
            <a:avLst>
              <a:gd name="adj" fmla="val 7210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1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79912" y="1124744"/>
            <a:ext cx="4608512" cy="4536504"/>
          </a:xfrm>
          <a:prstGeom prst="roundRect">
            <a:avLst>
              <a:gd name="adj" fmla="val 741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Всякое уменье  трудом даётся.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pict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9552" y="1124744"/>
            <a:ext cx="3096344" cy="4536504"/>
          </a:xfrm>
          <a:prstGeom prst="roundRect">
            <a:avLst>
              <a:gd name="adj" fmla="val 853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611560" y="5805264"/>
            <a:ext cx="7704856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Набойка – ткань с узором, отпечатанная вручную с резной рельефной доски.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042988" y="273050"/>
            <a:ext cx="3600450" cy="1162050"/>
          </a:xfrm>
        </p:spPr>
        <p:txBody>
          <a:bodyPr/>
          <a:lstStyle/>
          <a:p>
            <a:pPr eaLnBrk="1" hangingPunct="1"/>
            <a:r>
              <a:rPr lang="ru-RU" sz="3600" i="1" smtClean="0"/>
              <a:t>Для работы понадобятся: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5364163" y="765175"/>
            <a:ext cx="3322637" cy="5976938"/>
          </a:xfrm>
        </p:spPr>
        <p:txBody>
          <a:bodyPr/>
          <a:lstStyle/>
          <a:p>
            <a:pPr eaLnBrk="1" hangingPunct="1"/>
            <a:r>
              <a:rPr lang="ru-RU" b="1" smtClean="0"/>
              <a:t>лоскутки однотонной ткани;</a:t>
            </a:r>
          </a:p>
          <a:p>
            <a:pPr eaLnBrk="1" hangingPunct="1"/>
            <a:r>
              <a:rPr lang="ru-RU" b="1" smtClean="0"/>
              <a:t>лоскутки ткани с рисунком;</a:t>
            </a:r>
          </a:p>
          <a:p>
            <a:pPr eaLnBrk="1" hangingPunct="1"/>
            <a:r>
              <a:rPr lang="ru-RU" b="1" smtClean="0"/>
              <a:t>картон;</a:t>
            </a:r>
          </a:p>
          <a:p>
            <a:pPr eaLnBrk="1" hangingPunct="1"/>
            <a:r>
              <a:rPr lang="ru-RU" b="1" smtClean="0"/>
              <a:t>ножницы;</a:t>
            </a:r>
          </a:p>
          <a:p>
            <a:pPr eaLnBrk="1" hangingPunct="1"/>
            <a:r>
              <a:rPr lang="ru-RU" b="1" smtClean="0"/>
              <a:t>клей ПВА;</a:t>
            </a:r>
          </a:p>
          <a:p>
            <a:pPr eaLnBrk="1" hangingPunct="1"/>
            <a:r>
              <a:rPr lang="ru-RU" b="1" smtClean="0"/>
              <a:t>ленты из ткани или тесьма.</a:t>
            </a:r>
          </a:p>
        </p:txBody>
      </p:sp>
      <p:pic>
        <p:nvPicPr>
          <p:cNvPr id="5" name="Рисунок 4" descr="100_629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412776"/>
            <a:ext cx="4608512" cy="5157192"/>
          </a:xfrm>
          <a:prstGeom prst="roundRect">
            <a:avLst>
              <a:gd name="adj" fmla="val 7210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Из картона заготовь основу для коллажа и рамку.</a:t>
            </a:r>
            <a:endParaRPr lang="ru-RU" b="1" dirty="0"/>
          </a:p>
        </p:txBody>
      </p:sp>
      <p:pic>
        <p:nvPicPr>
          <p:cNvPr id="4" name="Содержимое 3" descr="100_630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54691" y="1600200"/>
            <a:ext cx="6034618" cy="4525963"/>
          </a:xfrm>
          <a:prstGeom prst="roundRect">
            <a:avLst>
              <a:gd name="adj" fmla="val 7802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 картон-основу сначала разложи и наклей лоскутки ткани, гармонирующие между собой – это фон.</a:t>
            </a:r>
            <a:endParaRPr lang="ru-RU" b="1" dirty="0"/>
          </a:p>
        </p:txBody>
      </p:sp>
      <p:pic>
        <p:nvPicPr>
          <p:cNvPr id="4" name="Содержимое 3" descr="100_630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2708920"/>
            <a:ext cx="5904656" cy="4032448"/>
          </a:xfrm>
          <a:prstGeom prst="roundRect">
            <a:avLst>
              <a:gd name="adj" fmla="val 8568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Подбери и вырежи из разных тканей сначала крупные, а затем мелкие детали композиции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100_630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47664" y="2126133"/>
            <a:ext cx="6034617" cy="4395393"/>
          </a:xfrm>
          <a:prstGeom prst="roundRect">
            <a:avLst>
              <a:gd name="adj" fmla="val 5361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Подготовь ленты из ткани и сделай рамку панно.</a:t>
            </a:r>
            <a:endParaRPr lang="ru-RU" b="1" dirty="0"/>
          </a:p>
        </p:txBody>
      </p:sp>
      <p:pic>
        <p:nvPicPr>
          <p:cNvPr id="9219" name="Содержимое 3" descr="100_630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347913"/>
            <a:ext cx="4038600" cy="3384550"/>
          </a:xfrm>
        </p:spPr>
      </p:pic>
      <p:sp>
        <p:nvSpPr>
          <p:cNvPr id="9220" name="Содержимое 4"/>
          <p:cNvSpPr>
            <a:spLocks noGrp="1"/>
          </p:cNvSpPr>
          <p:nvPr>
            <p:ph sz="half" idx="2"/>
          </p:nvPr>
        </p:nvSpPr>
        <p:spPr>
          <a:xfrm>
            <a:off x="250825" y="1700213"/>
            <a:ext cx="8435975" cy="44259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       * </a:t>
            </a:r>
            <a:r>
              <a:rPr lang="ru-RU" b="1" smtClean="0"/>
              <a:t>Вот так.                                          *Или так.</a:t>
            </a:r>
          </a:p>
        </p:txBody>
      </p:sp>
      <p:pic>
        <p:nvPicPr>
          <p:cNvPr id="9221" name="Рисунок 5" descr="100_63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49500"/>
            <a:ext cx="4211638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215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СИТЦЕВОЕ   МНОГОЦВЕТЬЕ</vt:lpstr>
      <vt:lpstr>Вспомни, как ты провел лето? Нарисуй эскиз композиции  «Моё лето». </vt:lpstr>
      <vt:lpstr>Слайд 3</vt:lpstr>
      <vt:lpstr> Всякое уменье  трудом даётся. </vt:lpstr>
      <vt:lpstr>Для работы понадобятся:</vt:lpstr>
      <vt:lpstr>Из картона заготовь основу для коллажа и рамку.</vt:lpstr>
      <vt:lpstr> На картон-основу сначала разложи и наклей лоскутки ткани, гармонирующие между собой – это фон.</vt:lpstr>
      <vt:lpstr>Подбери и вырежи из разных тканей сначала крупные, а затем мелкие детали композиции.</vt:lpstr>
      <vt:lpstr>Подготовь ленты из ткани и сделай рамку панно.</vt:lpstr>
      <vt:lpstr>Приклей рамку на готовую композицию.</vt:lpstr>
      <vt:lpstr>Наш вернисаж “Моё лето”.</vt:lpstr>
      <vt:lpstr>Использованная литература и  интернет-ресурсы:</vt:lpstr>
    </vt:vector>
  </TitlesOfParts>
  <Company>МОУ СОШ № 12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СИТЦЕВОЕ  МНОГОЦВЕТЬЕ</dc:title>
  <dc:subject>Текстильный коллаж</dc:subject>
  <dc:creator>Ольга В.</dc:creator>
  <cp:keywords>текстильный коллаж; художественный труд технология презентация инструкция</cp:keywords>
  <cp:lastModifiedBy>андрей</cp:lastModifiedBy>
  <cp:revision>22</cp:revision>
  <dcterms:created xsi:type="dcterms:W3CDTF">2011-09-19T17:45:46Z</dcterms:created>
  <dcterms:modified xsi:type="dcterms:W3CDTF">2014-01-02T07:47:34Z</dcterms:modified>
</cp:coreProperties>
</file>